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1" r:id="rId2"/>
    <p:sldId id="271" r:id="rId3"/>
    <p:sldId id="270" r:id="rId4"/>
    <p:sldId id="272" r:id="rId5"/>
    <p:sldId id="273" r:id="rId6"/>
    <p:sldId id="276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95396-FB28-D4F2-2EE2-2D152C54EF8A}" v="62" dt="2024-05-28T14:25:02.557"/>
    <p1510:client id="{F655D412-56A4-3048-8503-C12CA054ABF6}" v="1757" dt="2024-05-28T14:48:58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Wegner" userId="S::amandaw@madsewer.org::99caaa74-a548-452f-b891-0ea674357a2b" providerId="AD" clId="Web-{67495396-FB28-D4F2-2EE2-2D152C54EF8A}"/>
    <pc:docChg chg="modSld">
      <pc:chgData name="Amanda Wegner" userId="S::amandaw@madsewer.org::99caaa74-a548-452f-b891-0ea674357a2b" providerId="AD" clId="Web-{67495396-FB28-D4F2-2EE2-2D152C54EF8A}" dt="2024-05-28T14:25:02.557" v="110" actId="20577"/>
      <pc:docMkLst>
        <pc:docMk/>
      </pc:docMkLst>
      <pc:sldChg chg="modSp">
        <pc:chgData name="Amanda Wegner" userId="S::amandaw@madsewer.org::99caaa74-a548-452f-b891-0ea674357a2b" providerId="AD" clId="Web-{67495396-FB28-D4F2-2EE2-2D152C54EF8A}" dt="2024-05-28T14:11:33.805" v="41" actId="20577"/>
        <pc:sldMkLst>
          <pc:docMk/>
          <pc:sldMk cId="3589632228" sldId="270"/>
        </pc:sldMkLst>
        <pc:graphicFrameChg chg="modGraphic">
          <ac:chgData name="Amanda Wegner" userId="S::amandaw@madsewer.org::99caaa74-a548-452f-b891-0ea674357a2b" providerId="AD" clId="Web-{67495396-FB28-D4F2-2EE2-2D152C54EF8A}" dt="2024-05-28T14:11:33.805" v="41" actId="20577"/>
          <ac:graphicFrameMkLst>
            <pc:docMk/>
            <pc:sldMk cId="3589632228" sldId="270"/>
            <ac:graphicFrameMk id="2" creationId="{AC8A4932-3EDC-E1F8-61AD-FC03045D817F}"/>
          </ac:graphicFrameMkLst>
        </pc:graphicFrameChg>
      </pc:sldChg>
      <pc:sldChg chg="modSp">
        <pc:chgData name="Amanda Wegner" userId="S::amandaw@madsewer.org::99caaa74-a548-452f-b891-0ea674357a2b" providerId="AD" clId="Web-{67495396-FB28-D4F2-2EE2-2D152C54EF8A}" dt="2024-05-28T14:25:02.557" v="110" actId="20577"/>
        <pc:sldMkLst>
          <pc:docMk/>
          <pc:sldMk cId="242017376" sldId="271"/>
        </pc:sldMkLst>
        <pc:spChg chg="mod">
          <ac:chgData name="Amanda Wegner" userId="S::amandaw@madsewer.org::99caaa74-a548-452f-b891-0ea674357a2b" providerId="AD" clId="Web-{67495396-FB28-D4F2-2EE2-2D152C54EF8A}" dt="2024-05-28T14:25:02.557" v="110" actId="20577"/>
          <ac:spMkLst>
            <pc:docMk/>
            <pc:sldMk cId="242017376" sldId="271"/>
            <ac:spMk id="3" creationId="{901CBCA2-1449-6ED3-8494-DA51B5561BD0}"/>
          </ac:spMkLst>
        </pc:spChg>
      </pc:sldChg>
      <pc:sldChg chg="addSp modSp addAnim">
        <pc:chgData name="Amanda Wegner" userId="S::amandaw@madsewer.org::99caaa74-a548-452f-b891-0ea674357a2b" providerId="AD" clId="Web-{67495396-FB28-D4F2-2EE2-2D152C54EF8A}" dt="2024-05-28T14:24:49.151" v="109" actId="14100"/>
        <pc:sldMkLst>
          <pc:docMk/>
          <pc:sldMk cId="1403316578" sldId="273"/>
        </pc:sldMkLst>
        <pc:spChg chg="mod">
          <ac:chgData name="Amanda Wegner" userId="S::amandaw@madsewer.org::99caaa74-a548-452f-b891-0ea674357a2b" providerId="AD" clId="Web-{67495396-FB28-D4F2-2EE2-2D152C54EF8A}" dt="2024-05-28T14:22:25.413" v="100" actId="14100"/>
          <ac:spMkLst>
            <pc:docMk/>
            <pc:sldMk cId="1403316578" sldId="273"/>
            <ac:spMk id="2" creationId="{CE64F32B-865D-C662-F8A2-DE588E453D2A}"/>
          </ac:spMkLst>
        </pc:spChg>
        <pc:graphicFrameChg chg="add mod modGraphic">
          <ac:chgData name="Amanda Wegner" userId="S::amandaw@madsewer.org::99caaa74-a548-452f-b891-0ea674357a2b" providerId="AD" clId="Web-{67495396-FB28-D4F2-2EE2-2D152C54EF8A}" dt="2024-05-28T14:24:49.151" v="109" actId="14100"/>
          <ac:graphicFrameMkLst>
            <pc:docMk/>
            <pc:sldMk cId="1403316578" sldId="273"/>
            <ac:graphicFrameMk id="4" creationId="{9854CAAC-B8C7-5B8B-0133-BB5B570BA30A}"/>
          </ac:graphicFrameMkLst>
        </pc:graphicFrameChg>
      </pc:sldChg>
    </pc:docChg>
  </pc:docChgLst>
  <pc:docChgLst>
    <pc:chgData name="Amanda Wegner" userId="S::amandaw@madsewer.org::99caaa74-a548-452f-b891-0ea674357a2b" providerId="AD" clId="Web-{5C40B25D-6E75-EAF0-41DA-DFFCB9FFD8A2}"/>
    <pc:docChg chg="modSld">
      <pc:chgData name="Amanda Wegner" userId="S::amandaw@madsewer.org::99caaa74-a548-452f-b891-0ea674357a2b" providerId="AD" clId="Web-{5C40B25D-6E75-EAF0-41DA-DFFCB9FFD8A2}" dt="2024-05-24T20:15:38.600" v="28" actId="20577"/>
      <pc:docMkLst>
        <pc:docMk/>
      </pc:docMkLst>
      <pc:sldChg chg="modSp">
        <pc:chgData name="Amanda Wegner" userId="S::amandaw@madsewer.org::99caaa74-a548-452f-b891-0ea674357a2b" providerId="AD" clId="Web-{5C40B25D-6E75-EAF0-41DA-DFFCB9FFD8A2}" dt="2024-05-24T20:15:38.600" v="28" actId="20577"/>
        <pc:sldMkLst>
          <pc:docMk/>
          <pc:sldMk cId="3589632228" sldId="270"/>
        </pc:sldMkLst>
        <pc:graphicFrameChg chg="modGraphic">
          <ac:chgData name="Amanda Wegner" userId="S::amandaw@madsewer.org::99caaa74-a548-452f-b891-0ea674357a2b" providerId="AD" clId="Web-{5C40B25D-6E75-EAF0-41DA-DFFCB9FFD8A2}" dt="2024-05-24T20:15:38.600" v="28" actId="20577"/>
          <ac:graphicFrameMkLst>
            <pc:docMk/>
            <pc:sldMk cId="3589632228" sldId="270"/>
            <ac:graphicFrameMk id="2" creationId="{AC8A4932-3EDC-E1F8-61AD-FC03045D817F}"/>
          </ac:graphicFrameMkLst>
        </pc:graphicFrameChg>
      </pc:sldChg>
    </pc:docChg>
  </pc:docChgLst>
  <pc:docChgLst>
    <pc:chgData name="William Walker" userId="9b930d26-b593-453b-9f14-785ee06b7a0a" providerId="ADAL" clId="{F655D412-56A4-3048-8503-C12CA054ABF6}"/>
    <pc:docChg chg="undo custSel addSld delSld modSld sldOrd">
      <pc:chgData name="William Walker" userId="9b930d26-b593-453b-9f14-785ee06b7a0a" providerId="ADAL" clId="{F655D412-56A4-3048-8503-C12CA054ABF6}" dt="2024-05-28T14:48:58.221" v="2551" actId="20577"/>
      <pc:docMkLst>
        <pc:docMk/>
      </pc:docMkLst>
      <pc:sldChg chg="addSp delSp modSp mod">
        <pc:chgData name="William Walker" userId="9b930d26-b593-453b-9f14-785ee06b7a0a" providerId="ADAL" clId="{F655D412-56A4-3048-8503-C12CA054ABF6}" dt="2024-05-24T19:45:57.805" v="1472" actId="478"/>
        <pc:sldMkLst>
          <pc:docMk/>
          <pc:sldMk cId="3636500522" sldId="261"/>
        </pc:sldMkLst>
        <pc:spChg chg="mod">
          <ac:chgData name="William Walker" userId="9b930d26-b593-453b-9f14-785ee06b7a0a" providerId="ADAL" clId="{F655D412-56A4-3048-8503-C12CA054ABF6}" dt="2024-05-24T19:45:33.293" v="1468" actId="1076"/>
          <ac:spMkLst>
            <pc:docMk/>
            <pc:sldMk cId="3636500522" sldId="261"/>
            <ac:spMk id="2" creationId="{00000000-0000-0000-0000-000000000000}"/>
          </ac:spMkLst>
        </pc:spChg>
        <pc:spChg chg="mod">
          <ac:chgData name="William Walker" userId="9b930d26-b593-453b-9f14-785ee06b7a0a" providerId="ADAL" clId="{F655D412-56A4-3048-8503-C12CA054ABF6}" dt="2024-05-08T13:31:59.104" v="30" actId="20577"/>
          <ac:spMkLst>
            <pc:docMk/>
            <pc:sldMk cId="3636500522" sldId="261"/>
            <ac:spMk id="6" creationId="{F946F413-A07A-4093-83DF-398490BD86D5}"/>
          </ac:spMkLst>
        </pc:spChg>
        <pc:spChg chg="mod">
          <ac:chgData name="William Walker" userId="9b930d26-b593-453b-9f14-785ee06b7a0a" providerId="ADAL" clId="{F655D412-56A4-3048-8503-C12CA054ABF6}" dt="2024-05-08T13:32:22.627" v="33" actId="12788"/>
          <ac:spMkLst>
            <pc:docMk/>
            <pc:sldMk cId="3636500522" sldId="261"/>
            <ac:spMk id="26" creationId="{41F579EE-00DC-499F-B2EC-150AAB8C4424}"/>
          </ac:spMkLst>
        </pc:spChg>
        <pc:picChg chg="add mod">
          <ac:chgData name="William Walker" userId="9b930d26-b593-453b-9f14-785ee06b7a0a" providerId="ADAL" clId="{F655D412-56A4-3048-8503-C12CA054ABF6}" dt="2024-05-24T19:45:55.814" v="1471"/>
          <ac:picMkLst>
            <pc:docMk/>
            <pc:sldMk cId="3636500522" sldId="261"/>
            <ac:picMk id="3" creationId="{D3BF6730-7DFD-65FD-B24F-AE2AE0CB29DF}"/>
          </ac:picMkLst>
        </pc:picChg>
        <pc:picChg chg="del mod">
          <ac:chgData name="William Walker" userId="9b930d26-b593-453b-9f14-785ee06b7a0a" providerId="ADAL" clId="{F655D412-56A4-3048-8503-C12CA054ABF6}" dt="2024-05-24T19:45:57.805" v="1472" actId="478"/>
          <ac:picMkLst>
            <pc:docMk/>
            <pc:sldMk cId="3636500522" sldId="261"/>
            <ac:picMk id="8" creationId="{E2BC9118-2137-4DCA-B834-D88FDC53E4D2}"/>
          </ac:picMkLst>
        </pc:picChg>
      </pc:sldChg>
      <pc:sldChg chg="modSp mod">
        <pc:chgData name="William Walker" userId="9b930d26-b593-453b-9f14-785ee06b7a0a" providerId="ADAL" clId="{F655D412-56A4-3048-8503-C12CA054ABF6}" dt="2024-05-24T19:56:13.068" v="1767" actId="20577"/>
        <pc:sldMkLst>
          <pc:docMk/>
          <pc:sldMk cId="147012327" sldId="269"/>
        </pc:sldMkLst>
        <pc:spChg chg="mod">
          <ac:chgData name="William Walker" userId="9b930d26-b593-453b-9f14-785ee06b7a0a" providerId="ADAL" clId="{F655D412-56A4-3048-8503-C12CA054ABF6}" dt="2024-05-24T19:56:13.068" v="1767" actId="20577"/>
          <ac:spMkLst>
            <pc:docMk/>
            <pc:sldMk cId="147012327" sldId="269"/>
            <ac:spMk id="6" creationId="{9532CE0F-3AE9-4F14-9C77-0CBDA73DBA68}"/>
          </ac:spMkLst>
        </pc:spChg>
        <pc:spChg chg="mod">
          <ac:chgData name="William Walker" userId="9b930d26-b593-453b-9f14-785ee06b7a0a" providerId="ADAL" clId="{F655D412-56A4-3048-8503-C12CA054ABF6}" dt="2024-05-24T19:45:50.374" v="1470" actId="14100"/>
          <ac:spMkLst>
            <pc:docMk/>
            <pc:sldMk cId="147012327" sldId="269"/>
            <ac:spMk id="8" creationId="{00000000-0000-0000-0000-000000000000}"/>
          </ac:spMkLst>
        </pc:spChg>
      </pc:sldChg>
      <pc:sldChg chg="addSp delSp modSp mod modAnim">
        <pc:chgData name="William Walker" userId="9b930d26-b593-453b-9f14-785ee06b7a0a" providerId="ADAL" clId="{F655D412-56A4-3048-8503-C12CA054ABF6}" dt="2024-05-28T14:42:17.529" v="2363" actId="113"/>
        <pc:sldMkLst>
          <pc:docMk/>
          <pc:sldMk cId="3589632228" sldId="270"/>
        </pc:sldMkLst>
        <pc:spChg chg="add mod">
          <ac:chgData name="William Walker" userId="9b930d26-b593-453b-9f14-785ee06b7a0a" providerId="ADAL" clId="{F655D412-56A4-3048-8503-C12CA054ABF6}" dt="2024-05-08T14:01:47.648" v="1225" actId="11529"/>
          <ac:spMkLst>
            <pc:docMk/>
            <pc:sldMk cId="3589632228" sldId="270"/>
            <ac:spMk id="3" creationId="{1C97F271-9EE7-93CF-CCB9-79463A41C395}"/>
          </ac:spMkLst>
        </pc:spChg>
        <pc:spChg chg="add del mod">
          <ac:chgData name="William Walker" userId="9b930d26-b593-453b-9f14-785ee06b7a0a" providerId="ADAL" clId="{F655D412-56A4-3048-8503-C12CA054ABF6}" dt="2024-05-27T21:37:07" v="2178" actId="21"/>
          <ac:spMkLst>
            <pc:docMk/>
            <pc:sldMk cId="3589632228" sldId="270"/>
            <ac:spMk id="3" creationId="{5F375EA4-732B-FE58-2C18-740A29A99BBD}"/>
          </ac:spMkLst>
        </pc:spChg>
        <pc:spChg chg="add del mod">
          <ac:chgData name="William Walker" userId="9b930d26-b593-453b-9f14-785ee06b7a0a" providerId="ADAL" clId="{F655D412-56A4-3048-8503-C12CA054ABF6}" dt="2024-05-27T21:37:07" v="2178" actId="21"/>
          <ac:spMkLst>
            <pc:docMk/>
            <pc:sldMk cId="3589632228" sldId="270"/>
            <ac:spMk id="4" creationId="{08EEA2FD-AF30-714F-413C-5E00B4F13CFF}"/>
          </ac:spMkLst>
        </pc:spChg>
        <pc:spChg chg="add del mod">
          <ac:chgData name="William Walker" userId="9b930d26-b593-453b-9f14-785ee06b7a0a" providerId="ADAL" clId="{F655D412-56A4-3048-8503-C12CA054ABF6}" dt="2024-05-27T21:37:07" v="2178" actId="21"/>
          <ac:spMkLst>
            <pc:docMk/>
            <pc:sldMk cId="3589632228" sldId="270"/>
            <ac:spMk id="5" creationId="{ACB45D85-6988-4032-32EF-C3CDDABA83EF}"/>
          </ac:spMkLst>
        </pc:spChg>
        <pc:spChg chg="mod">
          <ac:chgData name="William Walker" userId="9b930d26-b593-453b-9f14-785ee06b7a0a" providerId="ADAL" clId="{F655D412-56A4-3048-8503-C12CA054ABF6}" dt="2024-05-24T19:46:11.039" v="1480" actId="20577"/>
          <ac:spMkLst>
            <pc:docMk/>
            <pc:sldMk cId="3589632228" sldId="270"/>
            <ac:spMk id="7" creationId="{F936B458-2715-4658-A8D6-71C117AB5350}"/>
          </ac:spMkLst>
        </pc:spChg>
        <pc:spChg chg="add del mod">
          <ac:chgData name="William Walker" userId="9b930d26-b593-453b-9f14-785ee06b7a0a" providerId="ADAL" clId="{F655D412-56A4-3048-8503-C12CA054ABF6}" dt="2024-05-27T21:37:07" v="2178" actId="21"/>
          <ac:spMkLst>
            <pc:docMk/>
            <pc:sldMk cId="3589632228" sldId="270"/>
            <ac:spMk id="8" creationId="{4308C630-9F84-8433-8AAE-18FD547D475B}"/>
          </ac:spMkLst>
        </pc:spChg>
        <pc:graphicFrameChg chg="add mod modGraphic">
          <ac:chgData name="William Walker" userId="9b930d26-b593-453b-9f14-785ee06b7a0a" providerId="ADAL" clId="{F655D412-56A4-3048-8503-C12CA054ABF6}" dt="2024-05-28T14:42:17.529" v="2363" actId="113"/>
          <ac:graphicFrameMkLst>
            <pc:docMk/>
            <pc:sldMk cId="3589632228" sldId="270"/>
            <ac:graphicFrameMk id="2" creationId="{AC8A4932-3EDC-E1F8-61AD-FC03045D817F}"/>
          </ac:graphicFrameMkLst>
        </pc:graphicFrameChg>
        <pc:picChg chg="del">
          <ac:chgData name="William Walker" userId="9b930d26-b593-453b-9f14-785ee06b7a0a" providerId="ADAL" clId="{F655D412-56A4-3048-8503-C12CA054ABF6}" dt="2024-05-08T13:51:01.833" v="797" actId="478"/>
          <ac:picMkLst>
            <pc:docMk/>
            <pc:sldMk cId="3589632228" sldId="270"/>
            <ac:picMk id="8" creationId="{E2BC9118-2137-4DCA-B834-D88FDC53E4D2}"/>
          </ac:picMkLst>
        </pc:picChg>
      </pc:sldChg>
      <pc:sldChg chg="addSp delSp modSp add mod ord modClrScheme modAnim chgLayout">
        <pc:chgData name="William Walker" userId="9b930d26-b593-453b-9f14-785ee06b7a0a" providerId="ADAL" clId="{F655D412-56A4-3048-8503-C12CA054ABF6}" dt="2024-05-28T14:43:39.326" v="2379" actId="20577"/>
        <pc:sldMkLst>
          <pc:docMk/>
          <pc:sldMk cId="242017376" sldId="271"/>
        </pc:sldMkLst>
        <pc:spChg chg="add del mod ord">
          <ac:chgData name="William Walker" userId="9b930d26-b593-453b-9f14-785ee06b7a0a" providerId="ADAL" clId="{F655D412-56A4-3048-8503-C12CA054ABF6}" dt="2024-05-24T19:40:35.734" v="1383" actId="478"/>
          <ac:spMkLst>
            <pc:docMk/>
            <pc:sldMk cId="242017376" sldId="271"/>
            <ac:spMk id="2" creationId="{95EBA155-CC81-4617-0533-0936CAFD2601}"/>
          </ac:spMkLst>
        </pc:spChg>
        <pc:spChg chg="add mod ord">
          <ac:chgData name="William Walker" userId="9b930d26-b593-453b-9f14-785ee06b7a0a" providerId="ADAL" clId="{F655D412-56A4-3048-8503-C12CA054ABF6}" dt="2024-05-28T14:43:39.326" v="2379" actId="20577"/>
          <ac:spMkLst>
            <pc:docMk/>
            <pc:sldMk cId="242017376" sldId="271"/>
            <ac:spMk id="3" creationId="{901CBCA2-1449-6ED3-8494-DA51B5561BD0}"/>
          </ac:spMkLst>
        </pc:spChg>
        <pc:spChg chg="mod">
          <ac:chgData name="William Walker" userId="9b930d26-b593-453b-9f14-785ee06b7a0a" providerId="ADAL" clId="{F655D412-56A4-3048-8503-C12CA054ABF6}" dt="2024-05-24T19:40:20.508" v="1381" actId="20577"/>
          <ac:spMkLst>
            <pc:docMk/>
            <pc:sldMk cId="242017376" sldId="271"/>
            <ac:spMk id="7" creationId="{F936B458-2715-4658-A8D6-71C117AB5350}"/>
          </ac:spMkLst>
        </pc:spChg>
      </pc:sldChg>
      <pc:sldChg chg="addSp delSp modSp add mod modAnim">
        <pc:chgData name="William Walker" userId="9b930d26-b593-453b-9f14-785ee06b7a0a" providerId="ADAL" clId="{F655D412-56A4-3048-8503-C12CA054ABF6}" dt="2024-05-28T14:48:58.221" v="2551" actId="20577"/>
        <pc:sldMkLst>
          <pc:docMk/>
          <pc:sldMk cId="2786167811" sldId="272"/>
        </pc:sldMkLst>
        <pc:spChg chg="add mod">
          <ac:chgData name="William Walker" userId="9b930d26-b593-453b-9f14-785ee06b7a0a" providerId="ADAL" clId="{F655D412-56A4-3048-8503-C12CA054ABF6}" dt="2024-05-28T14:48:58.221" v="2551" actId="20577"/>
          <ac:spMkLst>
            <pc:docMk/>
            <pc:sldMk cId="2786167811" sldId="272"/>
            <ac:spMk id="2" creationId="{993A782F-676A-58AE-2D78-50E628ADDF3A}"/>
          </ac:spMkLst>
        </pc:spChg>
        <pc:spChg chg="add del mod">
          <ac:chgData name="William Walker" userId="9b930d26-b593-453b-9f14-785ee06b7a0a" providerId="ADAL" clId="{F655D412-56A4-3048-8503-C12CA054ABF6}" dt="2024-05-24T20:09:21.119" v="2043"/>
          <ac:spMkLst>
            <pc:docMk/>
            <pc:sldMk cId="2786167811" sldId="272"/>
            <ac:spMk id="3" creationId="{9E8E2DBB-A960-8789-D86C-FB1CBB8270CF}"/>
          </ac:spMkLst>
        </pc:spChg>
        <pc:spChg chg="add del mod">
          <ac:chgData name="William Walker" userId="9b930d26-b593-453b-9f14-785ee06b7a0a" providerId="ADAL" clId="{F655D412-56A4-3048-8503-C12CA054ABF6}" dt="2024-05-24T20:15:15.510" v="2160"/>
          <ac:spMkLst>
            <pc:docMk/>
            <pc:sldMk cId="2786167811" sldId="272"/>
            <ac:spMk id="4" creationId="{BE1B0298-8295-9CF9-8EF6-A81A9E95EE15}"/>
          </ac:spMkLst>
        </pc:spChg>
        <pc:spChg chg="mod">
          <ac:chgData name="William Walker" userId="9b930d26-b593-453b-9f14-785ee06b7a0a" providerId="ADAL" clId="{F655D412-56A4-3048-8503-C12CA054ABF6}" dt="2024-05-24T19:46:15.785" v="1492" actId="20577"/>
          <ac:spMkLst>
            <pc:docMk/>
            <pc:sldMk cId="2786167811" sldId="272"/>
            <ac:spMk id="7" creationId="{F936B458-2715-4658-A8D6-71C117AB5350}"/>
          </ac:spMkLst>
        </pc:spChg>
      </pc:sldChg>
      <pc:sldChg chg="addSp delSp modSp add mod modAnim">
        <pc:chgData name="William Walker" userId="9b930d26-b593-453b-9f14-785ee06b7a0a" providerId="ADAL" clId="{F655D412-56A4-3048-8503-C12CA054ABF6}" dt="2024-05-28T14:40:39.686" v="2339" actId="1076"/>
        <pc:sldMkLst>
          <pc:docMk/>
          <pc:sldMk cId="1403316578" sldId="273"/>
        </pc:sldMkLst>
        <pc:spChg chg="add mod">
          <ac:chgData name="William Walker" userId="9b930d26-b593-453b-9f14-785ee06b7a0a" providerId="ADAL" clId="{F655D412-56A4-3048-8503-C12CA054ABF6}" dt="2024-05-24T19:58:28.903" v="1994" actId="2710"/>
          <ac:spMkLst>
            <pc:docMk/>
            <pc:sldMk cId="1403316578" sldId="273"/>
            <ac:spMk id="2" creationId="{CE64F32B-865D-C662-F8A2-DE588E453D2A}"/>
          </ac:spMkLst>
        </pc:spChg>
        <pc:spChg chg="mod">
          <ac:chgData name="William Walker" userId="9b930d26-b593-453b-9f14-785ee06b7a0a" providerId="ADAL" clId="{F655D412-56A4-3048-8503-C12CA054ABF6}" dt="2024-05-24T19:53:36.212" v="1506" actId="20577"/>
          <ac:spMkLst>
            <pc:docMk/>
            <pc:sldMk cId="1403316578" sldId="273"/>
            <ac:spMk id="7" creationId="{F936B458-2715-4658-A8D6-71C117AB5350}"/>
          </ac:spMkLst>
        </pc:spChg>
        <pc:graphicFrameChg chg="mod">
          <ac:chgData name="William Walker" userId="9b930d26-b593-453b-9f14-785ee06b7a0a" providerId="ADAL" clId="{F655D412-56A4-3048-8503-C12CA054ABF6}" dt="2024-05-28T14:40:39.686" v="2339" actId="1076"/>
          <ac:graphicFrameMkLst>
            <pc:docMk/>
            <pc:sldMk cId="1403316578" sldId="273"/>
            <ac:graphicFrameMk id="4" creationId="{9854CAAC-B8C7-5B8B-0133-BB5B570BA30A}"/>
          </ac:graphicFrameMkLst>
        </pc:graphicFrameChg>
        <pc:picChg chg="del">
          <ac:chgData name="William Walker" userId="9b930d26-b593-453b-9f14-785ee06b7a0a" providerId="ADAL" clId="{F655D412-56A4-3048-8503-C12CA054ABF6}" dt="2024-05-28T14:40:10.918" v="2333" actId="478"/>
          <ac:picMkLst>
            <pc:docMk/>
            <pc:sldMk cId="1403316578" sldId="273"/>
            <ac:picMk id="8" creationId="{E2BC9118-2137-4DCA-B834-D88FDC53E4D2}"/>
          </ac:picMkLst>
        </pc:picChg>
      </pc:sldChg>
      <pc:sldChg chg="add del">
        <pc:chgData name="William Walker" userId="9b930d26-b593-453b-9f14-785ee06b7a0a" providerId="ADAL" clId="{F655D412-56A4-3048-8503-C12CA054ABF6}" dt="2024-05-24T19:55:57.646" v="1750" actId="2696"/>
        <pc:sldMkLst>
          <pc:docMk/>
          <pc:sldMk cId="4264587661" sldId="274"/>
        </pc:sldMkLst>
      </pc:sldChg>
      <pc:sldChg chg="add del mod modShow">
        <pc:chgData name="William Walker" userId="9b930d26-b593-453b-9f14-785ee06b7a0a" providerId="ADAL" clId="{F655D412-56A4-3048-8503-C12CA054ABF6}" dt="2024-05-28T14:25:12.299" v="2329" actId="2696"/>
        <pc:sldMkLst>
          <pc:docMk/>
          <pc:sldMk cId="2141181737" sldId="275"/>
        </pc:sldMkLst>
      </pc:sldChg>
      <pc:sldChg chg="modSp add mod modAnim">
        <pc:chgData name="William Walker" userId="9b930d26-b593-453b-9f14-785ee06b7a0a" providerId="ADAL" clId="{F655D412-56A4-3048-8503-C12CA054ABF6}" dt="2024-05-28T14:43:54.582" v="2392" actId="20577"/>
        <pc:sldMkLst>
          <pc:docMk/>
          <pc:sldMk cId="3921371894" sldId="276"/>
        </pc:sldMkLst>
        <pc:spChg chg="mod">
          <ac:chgData name="William Walker" userId="9b930d26-b593-453b-9f14-785ee06b7a0a" providerId="ADAL" clId="{F655D412-56A4-3048-8503-C12CA054ABF6}" dt="2024-05-28T14:41:54.919" v="2361" actId="20577"/>
          <ac:spMkLst>
            <pc:docMk/>
            <pc:sldMk cId="3921371894" sldId="276"/>
            <ac:spMk id="2" creationId="{CE64F32B-865D-C662-F8A2-DE588E453D2A}"/>
          </ac:spMkLst>
        </pc:spChg>
        <pc:spChg chg="mod">
          <ac:chgData name="William Walker" userId="9b930d26-b593-453b-9f14-785ee06b7a0a" providerId="ADAL" clId="{F655D412-56A4-3048-8503-C12CA054ABF6}" dt="2024-05-28T14:43:54.582" v="2392" actId="20577"/>
          <ac:spMkLst>
            <pc:docMk/>
            <pc:sldMk cId="3921371894" sldId="276"/>
            <ac:spMk id="7" creationId="{F936B458-2715-4658-A8D6-71C117AB535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C156D-2CAD-0E4D-A778-0599729D7D7D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BF948-63EE-A041-BC6D-9B2C18B49B6E}">
      <dgm:prSet phldrT="[Text]"/>
      <dgm:spPr/>
      <dgm:t>
        <a:bodyPr/>
        <a:lstStyle/>
        <a:p>
          <a:r>
            <a:rPr lang="en-US"/>
            <a:t>Staff</a:t>
          </a:r>
        </a:p>
      </dgm:t>
    </dgm:pt>
    <dgm:pt modelId="{ABB96759-EC9C-7644-B0EC-665DF9F345D1}" type="parTrans" cxnId="{6AC84920-AC66-2C4B-9F3F-F6687D6FA20D}">
      <dgm:prSet/>
      <dgm:spPr/>
      <dgm:t>
        <a:bodyPr/>
        <a:lstStyle/>
        <a:p>
          <a:endParaRPr lang="en-US"/>
        </a:p>
      </dgm:t>
    </dgm:pt>
    <dgm:pt modelId="{48B65A6F-EC09-E94F-99DF-35A5A4978358}" type="sibTrans" cxnId="{6AC84920-AC66-2C4B-9F3F-F6687D6FA20D}">
      <dgm:prSet/>
      <dgm:spPr/>
      <dgm:t>
        <a:bodyPr/>
        <a:lstStyle/>
        <a:p>
          <a:endParaRPr lang="en-US"/>
        </a:p>
      </dgm:t>
    </dgm:pt>
    <dgm:pt modelId="{D0D2B8F4-BF68-8348-9E9E-E7288316FE02}">
      <dgm:prSet phldrT="[Text]"/>
      <dgm:spPr/>
      <dgm:t>
        <a:bodyPr/>
        <a:lstStyle/>
        <a:p>
          <a:r>
            <a:rPr lang="en-US"/>
            <a:t>CIP Prep.</a:t>
          </a:r>
        </a:p>
        <a:p>
          <a:r>
            <a:rPr lang="en-US"/>
            <a:t>Op. Bud. Prep</a:t>
          </a:r>
        </a:p>
      </dgm:t>
    </dgm:pt>
    <dgm:pt modelId="{B7572749-F7FD-7549-94FB-1D493995C28F}" type="parTrans" cxnId="{27E34E57-1E25-F548-B3B1-500CCAFB1D77}">
      <dgm:prSet/>
      <dgm:spPr/>
      <dgm:t>
        <a:bodyPr/>
        <a:lstStyle/>
        <a:p>
          <a:endParaRPr lang="en-US"/>
        </a:p>
      </dgm:t>
    </dgm:pt>
    <dgm:pt modelId="{2ABA484A-23E0-9541-BB26-9DBC317730B7}" type="sibTrans" cxnId="{27E34E57-1E25-F548-B3B1-500CCAFB1D77}">
      <dgm:prSet/>
      <dgm:spPr/>
      <dgm:t>
        <a:bodyPr/>
        <a:lstStyle/>
        <a:p>
          <a:endParaRPr lang="en-US"/>
        </a:p>
      </dgm:t>
    </dgm:pt>
    <dgm:pt modelId="{D7B95D0D-B82C-754C-8597-47D96D45DC78}">
      <dgm:prSet phldrT="[Text]"/>
      <dgm:spPr/>
      <dgm:t>
        <a:bodyPr/>
        <a:lstStyle/>
        <a:p>
          <a:pPr rtl="0"/>
          <a:r>
            <a:rPr lang="en-US"/>
            <a:t>Op. Bud.</a:t>
          </a:r>
          <a:r>
            <a:rPr lang="en-US">
              <a:latin typeface="Calibri"/>
            </a:rPr>
            <a:t> </a:t>
          </a:r>
          <a:endParaRPr lang="en-US"/>
        </a:p>
        <a:p>
          <a:r>
            <a:rPr lang="en-US"/>
            <a:t>Financial Plan</a:t>
          </a:r>
        </a:p>
      </dgm:t>
    </dgm:pt>
    <dgm:pt modelId="{7DC5033C-FC74-F34D-8473-C3D536C8CD83}" type="parTrans" cxnId="{31CEC78D-5BF1-8541-88E2-FB40CDAEABAC}">
      <dgm:prSet/>
      <dgm:spPr/>
      <dgm:t>
        <a:bodyPr/>
        <a:lstStyle/>
        <a:p>
          <a:endParaRPr lang="en-US"/>
        </a:p>
      </dgm:t>
    </dgm:pt>
    <dgm:pt modelId="{92AF7FAF-382F-054E-A52E-85373A92F994}" type="sibTrans" cxnId="{31CEC78D-5BF1-8541-88E2-FB40CDAEABAC}">
      <dgm:prSet/>
      <dgm:spPr/>
      <dgm:t>
        <a:bodyPr/>
        <a:lstStyle/>
        <a:p>
          <a:endParaRPr lang="en-US"/>
        </a:p>
      </dgm:t>
    </dgm:pt>
    <dgm:pt modelId="{2CA79FF8-DB43-6F40-8B78-E2D98F561083}">
      <dgm:prSet phldrT="[Text]"/>
      <dgm:spPr/>
      <dgm:t>
        <a:bodyPr/>
        <a:lstStyle/>
        <a:p>
          <a:r>
            <a:rPr lang="en-US">
              <a:latin typeface="Calibri"/>
            </a:rPr>
            <a:t>Commission</a:t>
          </a:r>
          <a:endParaRPr lang="en-US"/>
        </a:p>
      </dgm:t>
    </dgm:pt>
    <dgm:pt modelId="{887380F9-3720-E740-95DF-FF9FCB40CB3F}" type="parTrans" cxnId="{54A3D51A-5838-104D-9E34-1D55919BF4CD}">
      <dgm:prSet/>
      <dgm:spPr/>
      <dgm:t>
        <a:bodyPr/>
        <a:lstStyle/>
        <a:p>
          <a:endParaRPr lang="en-US"/>
        </a:p>
      </dgm:t>
    </dgm:pt>
    <dgm:pt modelId="{82A83823-6057-3A40-9ADC-7DA4066DE432}" type="sibTrans" cxnId="{54A3D51A-5838-104D-9E34-1D55919BF4CD}">
      <dgm:prSet/>
      <dgm:spPr/>
      <dgm:t>
        <a:bodyPr/>
        <a:lstStyle/>
        <a:p>
          <a:endParaRPr lang="en-US"/>
        </a:p>
      </dgm:t>
    </dgm:pt>
    <dgm:pt modelId="{FD2405FF-2A58-0E45-97FD-F7E4E66333D6}">
      <dgm:prSet phldrT="[Text]"/>
      <dgm:spPr/>
      <dgm:t>
        <a:bodyPr/>
        <a:lstStyle/>
        <a:p>
          <a:r>
            <a:rPr lang="en-US"/>
            <a:t>Process &amp; Coll. Sys. Preview</a:t>
          </a:r>
        </a:p>
      </dgm:t>
    </dgm:pt>
    <dgm:pt modelId="{6710FEA9-DB65-434D-B508-EAB41B17A65F}" type="parTrans" cxnId="{F57F5AEF-C4EA-034B-81B9-DB448BF8B583}">
      <dgm:prSet/>
      <dgm:spPr/>
      <dgm:t>
        <a:bodyPr/>
        <a:lstStyle/>
        <a:p>
          <a:endParaRPr lang="en-US"/>
        </a:p>
      </dgm:t>
    </dgm:pt>
    <dgm:pt modelId="{ABD8797D-D094-9C4A-A21D-C6F267E20A09}" type="sibTrans" cxnId="{F57F5AEF-C4EA-034B-81B9-DB448BF8B583}">
      <dgm:prSet/>
      <dgm:spPr/>
      <dgm:t>
        <a:bodyPr/>
        <a:lstStyle/>
        <a:p>
          <a:endParaRPr lang="en-US"/>
        </a:p>
      </dgm:t>
    </dgm:pt>
    <dgm:pt modelId="{97F3E5A6-CAE7-1746-B164-F3F3B43051FB}">
      <dgm:prSet phldrT="[Text]"/>
      <dgm:spPr/>
      <dgm:t>
        <a:bodyPr/>
        <a:lstStyle/>
        <a:p>
          <a:r>
            <a:rPr lang="en-US" b="1"/>
            <a:t>Financial</a:t>
          </a:r>
          <a:r>
            <a:rPr lang="en-US"/>
            <a:t> </a:t>
          </a:r>
          <a:r>
            <a:rPr lang="en-US" b="1"/>
            <a:t>Preview</a:t>
          </a:r>
        </a:p>
      </dgm:t>
    </dgm:pt>
    <dgm:pt modelId="{FEB65394-3F03-0549-8F1F-BA071D2EDB0C}" type="parTrans" cxnId="{65713FD0-4479-5D4D-920C-9B19A21ADDB5}">
      <dgm:prSet/>
      <dgm:spPr/>
      <dgm:t>
        <a:bodyPr/>
        <a:lstStyle/>
        <a:p>
          <a:endParaRPr lang="en-US"/>
        </a:p>
      </dgm:t>
    </dgm:pt>
    <dgm:pt modelId="{9968E752-E3DF-5640-8C94-88DE46814C62}" type="sibTrans" cxnId="{65713FD0-4479-5D4D-920C-9B19A21ADDB5}">
      <dgm:prSet/>
      <dgm:spPr/>
      <dgm:t>
        <a:bodyPr/>
        <a:lstStyle/>
        <a:p>
          <a:endParaRPr lang="en-US"/>
        </a:p>
      </dgm:t>
    </dgm:pt>
    <dgm:pt modelId="{A05C2B5C-CC8E-4E4E-BB20-2ECF1ADB8FF0}">
      <dgm:prSet phldrT="[Text]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"/>
            </a:rPr>
            <a:t>Commun-</a:t>
          </a:r>
          <a:br>
            <a:rPr lang="en-US">
              <a:solidFill>
                <a:schemeClr val="bg1"/>
              </a:solidFill>
              <a:latin typeface="Calibri"/>
            </a:rPr>
          </a:br>
          <a:r>
            <a:rPr lang="en-US" err="1">
              <a:solidFill>
                <a:schemeClr val="bg1"/>
              </a:solidFill>
              <a:latin typeface="Calibri"/>
            </a:rPr>
            <a:t>ications</a:t>
          </a:r>
          <a:endParaRPr lang="en-US">
            <a:solidFill>
              <a:schemeClr val="bg1"/>
            </a:solidFill>
          </a:endParaRPr>
        </a:p>
      </dgm:t>
    </dgm:pt>
    <dgm:pt modelId="{C0708AAC-FFCD-5840-A06A-FE4BFC0B4A5F}" type="parTrans" cxnId="{7E61F58B-89D4-EF4F-835A-7FA7602871C7}">
      <dgm:prSet/>
      <dgm:spPr/>
      <dgm:t>
        <a:bodyPr/>
        <a:lstStyle/>
        <a:p>
          <a:endParaRPr lang="en-US"/>
        </a:p>
      </dgm:t>
    </dgm:pt>
    <dgm:pt modelId="{AE364439-C5E9-9747-AB40-09C273033709}" type="sibTrans" cxnId="{7E61F58B-89D4-EF4F-835A-7FA7602871C7}">
      <dgm:prSet/>
      <dgm:spPr/>
      <dgm:t>
        <a:bodyPr/>
        <a:lstStyle/>
        <a:p>
          <a:endParaRPr lang="en-US"/>
        </a:p>
      </dgm:t>
    </dgm:pt>
    <dgm:pt modelId="{C9340EAB-D23F-284D-B0FF-ACFEC3DF74C4}">
      <dgm:prSet phldrT="[Text]"/>
      <dgm:spPr/>
      <dgm:t>
        <a:bodyPr/>
        <a:lstStyle/>
        <a:p>
          <a:r>
            <a:rPr lang="en-US"/>
            <a:t>Preparation</a:t>
          </a:r>
        </a:p>
      </dgm:t>
    </dgm:pt>
    <dgm:pt modelId="{915D2A6E-9B29-3A43-8443-493B649D14D4}" type="parTrans" cxnId="{1046A439-B691-6F43-8DD2-88BDB9D44A7E}">
      <dgm:prSet/>
      <dgm:spPr/>
      <dgm:t>
        <a:bodyPr/>
        <a:lstStyle/>
        <a:p>
          <a:endParaRPr lang="en-US"/>
        </a:p>
      </dgm:t>
    </dgm:pt>
    <dgm:pt modelId="{B222BBD3-1E78-5848-8B6E-B424B370663B}" type="sibTrans" cxnId="{1046A439-B691-6F43-8DD2-88BDB9D44A7E}">
      <dgm:prSet/>
      <dgm:spPr/>
      <dgm:t>
        <a:bodyPr/>
        <a:lstStyle/>
        <a:p>
          <a:endParaRPr lang="en-US"/>
        </a:p>
      </dgm:t>
    </dgm:pt>
    <dgm:pt modelId="{E287C699-5F43-3540-899D-FBE70D32DE61}">
      <dgm:prSet phldrT="[Text]"/>
      <dgm:spPr/>
      <dgm:t>
        <a:bodyPr/>
        <a:lstStyle/>
        <a:p>
          <a:pPr rtl="0"/>
          <a:r>
            <a:rPr lang="en-US"/>
            <a:t>Op. Bud.</a:t>
          </a:r>
          <a:r>
            <a:rPr lang="en-US">
              <a:latin typeface="Calibri"/>
            </a:rPr>
            <a:t> </a:t>
          </a:r>
        </a:p>
        <a:p>
          <a:r>
            <a:rPr lang="en-US"/>
            <a:t>Financial Plan</a:t>
          </a:r>
        </a:p>
      </dgm:t>
    </dgm:pt>
    <dgm:pt modelId="{66CE131B-5634-3D41-8190-892855C555BD}" type="parTrans" cxnId="{1F819945-204A-B64A-B8AC-ADFF711A83AE}">
      <dgm:prSet/>
      <dgm:spPr/>
      <dgm:t>
        <a:bodyPr/>
        <a:lstStyle/>
        <a:p>
          <a:endParaRPr lang="en-US"/>
        </a:p>
      </dgm:t>
    </dgm:pt>
    <dgm:pt modelId="{B2D55D73-66D5-E148-AA35-14BF709B277C}" type="sibTrans" cxnId="{1F819945-204A-B64A-B8AC-ADFF711A83AE}">
      <dgm:prSet/>
      <dgm:spPr/>
      <dgm:t>
        <a:bodyPr/>
        <a:lstStyle/>
        <a:p>
          <a:endParaRPr lang="en-US"/>
        </a:p>
      </dgm:t>
    </dgm:pt>
    <dgm:pt modelId="{CDC24543-DA6E-174D-9281-054BAADC9CAE}">
      <dgm:prSet phldrT="[Text]"/>
      <dgm:spPr/>
      <dgm:t>
        <a:bodyPr/>
        <a:lstStyle/>
        <a:p>
          <a:r>
            <a:rPr lang="en-US"/>
            <a:t>Financial Plan</a:t>
          </a:r>
        </a:p>
        <a:p>
          <a:r>
            <a:rPr lang="en-US"/>
            <a:t>Rates/Fees</a:t>
          </a:r>
        </a:p>
      </dgm:t>
    </dgm:pt>
    <dgm:pt modelId="{2F4D9567-9D67-A843-9D8E-F49D2A37EDBC}" type="parTrans" cxnId="{29A384B6-ED62-4248-B711-B531554E3A0D}">
      <dgm:prSet/>
      <dgm:spPr/>
      <dgm:t>
        <a:bodyPr/>
        <a:lstStyle/>
        <a:p>
          <a:endParaRPr lang="en-US"/>
        </a:p>
      </dgm:t>
    </dgm:pt>
    <dgm:pt modelId="{54CF6F67-E1C0-E24C-8418-B659D26E185F}" type="sibTrans" cxnId="{29A384B6-ED62-4248-B711-B531554E3A0D}">
      <dgm:prSet/>
      <dgm:spPr/>
      <dgm:t>
        <a:bodyPr/>
        <a:lstStyle/>
        <a:p>
          <a:endParaRPr lang="en-US"/>
        </a:p>
      </dgm:t>
    </dgm:pt>
    <dgm:pt modelId="{6E5E4366-0D12-9B47-9CDA-0D1D559D6719}">
      <dgm:prSet phldrT="[Text]"/>
      <dgm:spPr/>
      <dgm:t>
        <a:bodyPr/>
        <a:lstStyle/>
        <a:p>
          <a:r>
            <a:rPr lang="en-US"/>
            <a:t>Document</a:t>
          </a:r>
        </a:p>
        <a:p>
          <a:r>
            <a:rPr lang="en-US"/>
            <a:t>Rates/Fees</a:t>
          </a:r>
        </a:p>
      </dgm:t>
    </dgm:pt>
    <dgm:pt modelId="{8A4BC6DB-92F1-2B47-81B1-6E5643CC2142}" type="parTrans" cxnId="{E88D34CC-4A74-7C43-A030-B630D0A3A3BF}">
      <dgm:prSet/>
      <dgm:spPr/>
      <dgm:t>
        <a:bodyPr/>
        <a:lstStyle/>
        <a:p>
          <a:endParaRPr lang="en-US"/>
        </a:p>
      </dgm:t>
    </dgm:pt>
    <dgm:pt modelId="{27C82C44-1A10-904D-8CCF-9596780329C6}" type="sibTrans" cxnId="{E88D34CC-4A74-7C43-A030-B630D0A3A3BF}">
      <dgm:prSet/>
      <dgm:spPr/>
      <dgm:t>
        <a:bodyPr/>
        <a:lstStyle/>
        <a:p>
          <a:endParaRPr lang="en-US"/>
        </a:p>
      </dgm:t>
    </dgm:pt>
    <dgm:pt modelId="{C6F80EB2-DBDB-DB40-9813-063EFDEDC452}">
      <dgm:prSet phldrT="[Text]"/>
      <dgm:spPr>
        <a:solidFill>
          <a:schemeClr val="bg1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  <dgm:pt modelId="{896E3A54-9FA8-EB4F-BD41-BA7CFFC666E6}" type="parTrans" cxnId="{8519381B-6B9A-FE43-AD81-F7257500EE21}">
      <dgm:prSet/>
      <dgm:spPr/>
      <dgm:t>
        <a:bodyPr/>
        <a:lstStyle/>
        <a:p>
          <a:endParaRPr lang="en-US"/>
        </a:p>
      </dgm:t>
    </dgm:pt>
    <dgm:pt modelId="{72164804-8DC0-5043-9A89-35212EF45691}" type="sibTrans" cxnId="{8519381B-6B9A-FE43-AD81-F7257500EE21}">
      <dgm:prSet/>
      <dgm:spPr/>
      <dgm:t>
        <a:bodyPr/>
        <a:lstStyle/>
        <a:p>
          <a:endParaRPr lang="en-US"/>
        </a:p>
      </dgm:t>
    </dgm:pt>
    <dgm:pt modelId="{F0A26B45-2ADF-0040-9E05-A0C8C1561948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…May</a:t>
          </a:r>
        </a:p>
      </dgm:t>
    </dgm:pt>
    <dgm:pt modelId="{0136D0D5-20F9-E04B-BEF0-BD95BE2A7F30}" type="parTrans" cxnId="{54EE7AAC-D3F9-6549-9729-02E0703285F4}">
      <dgm:prSet/>
      <dgm:spPr/>
      <dgm:t>
        <a:bodyPr/>
        <a:lstStyle/>
        <a:p>
          <a:endParaRPr lang="en-US"/>
        </a:p>
      </dgm:t>
    </dgm:pt>
    <dgm:pt modelId="{EA154A53-3DC3-C543-ADC8-FA3433A530E8}" type="sibTrans" cxnId="{54EE7AAC-D3F9-6549-9729-02E0703285F4}">
      <dgm:prSet/>
      <dgm:spPr/>
      <dgm:t>
        <a:bodyPr/>
        <a:lstStyle/>
        <a:p>
          <a:endParaRPr lang="en-US"/>
        </a:p>
      </dgm:t>
    </dgm:pt>
    <dgm:pt modelId="{C1622F50-9B64-C549-8296-0849E188A79E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June</a:t>
          </a:r>
        </a:p>
      </dgm:t>
    </dgm:pt>
    <dgm:pt modelId="{6FCF0F72-2346-BD40-A134-0455C810E8DB}" type="parTrans" cxnId="{B0B120F9-FF1D-0443-AA7C-C9A5A57073C0}">
      <dgm:prSet/>
      <dgm:spPr/>
      <dgm:t>
        <a:bodyPr/>
        <a:lstStyle/>
        <a:p>
          <a:endParaRPr lang="en-US"/>
        </a:p>
      </dgm:t>
    </dgm:pt>
    <dgm:pt modelId="{F6C38847-D678-4449-94B1-19BDCB01545C}" type="sibTrans" cxnId="{B0B120F9-FF1D-0443-AA7C-C9A5A57073C0}">
      <dgm:prSet/>
      <dgm:spPr/>
      <dgm:t>
        <a:bodyPr/>
        <a:lstStyle/>
        <a:p>
          <a:endParaRPr lang="en-US"/>
        </a:p>
      </dgm:t>
    </dgm:pt>
    <dgm:pt modelId="{D3A6E216-F1A7-3F4A-B02E-93ED0B19CD7F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July</a:t>
          </a:r>
        </a:p>
      </dgm:t>
    </dgm:pt>
    <dgm:pt modelId="{5C073D80-3965-DB4F-9BD3-76FECAE1430C}" type="parTrans" cxnId="{5E2B5579-96D3-8D40-A3C0-8830592A30DF}">
      <dgm:prSet/>
      <dgm:spPr/>
      <dgm:t>
        <a:bodyPr/>
        <a:lstStyle/>
        <a:p>
          <a:endParaRPr lang="en-US"/>
        </a:p>
      </dgm:t>
    </dgm:pt>
    <dgm:pt modelId="{9CB584EF-13EE-B447-8719-4AD51605209C}" type="sibTrans" cxnId="{5E2B5579-96D3-8D40-A3C0-8830592A30DF}">
      <dgm:prSet/>
      <dgm:spPr/>
      <dgm:t>
        <a:bodyPr/>
        <a:lstStyle/>
        <a:p>
          <a:endParaRPr lang="en-US"/>
        </a:p>
      </dgm:t>
    </dgm:pt>
    <dgm:pt modelId="{C2F56F84-FDA9-7C43-B929-1A021CFF4231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Aug.</a:t>
          </a:r>
        </a:p>
      </dgm:t>
    </dgm:pt>
    <dgm:pt modelId="{900B6B02-6A1E-7844-8E24-58823E48DEC8}" type="parTrans" cxnId="{FDBBB98B-58C4-624E-A41F-B4B363B8328F}">
      <dgm:prSet/>
      <dgm:spPr/>
      <dgm:t>
        <a:bodyPr/>
        <a:lstStyle/>
        <a:p>
          <a:endParaRPr lang="en-US"/>
        </a:p>
      </dgm:t>
    </dgm:pt>
    <dgm:pt modelId="{789EB60A-B508-0345-8D31-B31E280C6AF3}" type="sibTrans" cxnId="{FDBBB98B-58C4-624E-A41F-B4B363B8328F}">
      <dgm:prSet/>
      <dgm:spPr/>
      <dgm:t>
        <a:bodyPr/>
        <a:lstStyle/>
        <a:p>
          <a:endParaRPr lang="en-US"/>
        </a:p>
      </dgm:t>
    </dgm:pt>
    <dgm:pt modelId="{84880D95-5261-1044-9C6D-194049D1DE2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Sep.</a:t>
          </a:r>
        </a:p>
      </dgm:t>
    </dgm:pt>
    <dgm:pt modelId="{2A756C29-381F-8142-8AFB-5B79CD27C971}" type="parTrans" cxnId="{FDD92D6A-8DA3-3E45-B27B-B627FCB8A461}">
      <dgm:prSet/>
      <dgm:spPr/>
      <dgm:t>
        <a:bodyPr/>
        <a:lstStyle/>
        <a:p>
          <a:endParaRPr lang="en-US"/>
        </a:p>
      </dgm:t>
    </dgm:pt>
    <dgm:pt modelId="{E5391463-D52D-C448-BA43-133D5E9E2013}" type="sibTrans" cxnId="{FDD92D6A-8DA3-3E45-B27B-B627FCB8A461}">
      <dgm:prSet/>
      <dgm:spPr/>
      <dgm:t>
        <a:bodyPr/>
        <a:lstStyle/>
        <a:p>
          <a:endParaRPr lang="en-US"/>
        </a:p>
      </dgm:t>
    </dgm:pt>
    <dgm:pt modelId="{AAF63ADE-D868-7843-98A9-948E6A240C38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Oct.</a:t>
          </a:r>
        </a:p>
      </dgm:t>
    </dgm:pt>
    <dgm:pt modelId="{19D37D00-DB6D-5548-A7D7-C065BF0A5E98}" type="parTrans" cxnId="{E03426E2-001B-9942-A336-21D046539346}">
      <dgm:prSet/>
      <dgm:spPr/>
      <dgm:t>
        <a:bodyPr/>
        <a:lstStyle/>
        <a:p>
          <a:endParaRPr lang="en-US"/>
        </a:p>
      </dgm:t>
    </dgm:pt>
    <dgm:pt modelId="{AC17DB8F-101A-6E42-BC04-39C058C4AA0C}" type="sibTrans" cxnId="{E03426E2-001B-9942-A336-21D046539346}">
      <dgm:prSet/>
      <dgm:spPr/>
      <dgm:t>
        <a:bodyPr/>
        <a:lstStyle/>
        <a:p>
          <a:endParaRPr lang="en-US"/>
        </a:p>
      </dgm:t>
    </dgm:pt>
    <dgm:pt modelId="{CE29914E-9259-1742-B7D8-837B300FD2CF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Nov.</a:t>
          </a:r>
        </a:p>
      </dgm:t>
    </dgm:pt>
    <dgm:pt modelId="{955F9866-D2AC-B54D-BCC2-1D0748E68BD9}" type="parTrans" cxnId="{B64538EE-D32E-2147-A4D0-B052EF429B35}">
      <dgm:prSet/>
      <dgm:spPr/>
      <dgm:t>
        <a:bodyPr/>
        <a:lstStyle/>
        <a:p>
          <a:endParaRPr lang="en-US"/>
        </a:p>
      </dgm:t>
    </dgm:pt>
    <dgm:pt modelId="{66831557-B54A-0649-96CF-865BEC862625}" type="sibTrans" cxnId="{B64538EE-D32E-2147-A4D0-B052EF429B35}">
      <dgm:prSet/>
      <dgm:spPr/>
      <dgm:t>
        <a:bodyPr/>
        <a:lstStyle/>
        <a:p>
          <a:endParaRPr lang="en-US"/>
        </a:p>
      </dgm:t>
    </dgm:pt>
    <dgm:pt modelId="{8708BFEE-6D37-FD46-91C7-67173334932D}">
      <dgm:prSet phldrT="[Text]"/>
      <dgm:spPr/>
      <dgm:t>
        <a:bodyPr/>
        <a:lstStyle/>
        <a:p>
          <a:pPr rtl="0"/>
          <a:r>
            <a:rPr lang="en-US"/>
            <a:t>Rates Sent,</a:t>
          </a:r>
          <a:r>
            <a:rPr lang="en-US">
              <a:latin typeface="Calibri"/>
            </a:rPr>
            <a:t> </a:t>
          </a:r>
          <a:endParaRPr lang="en-US"/>
        </a:p>
        <a:p>
          <a:r>
            <a:rPr lang="en-US"/>
            <a:t>Closeout.</a:t>
          </a:r>
        </a:p>
      </dgm:t>
    </dgm:pt>
    <dgm:pt modelId="{4430C817-2651-D341-AB45-EF4E397159F3}" type="parTrans" cxnId="{36D96492-A230-CB49-A67F-24A88C8ABAF0}">
      <dgm:prSet/>
      <dgm:spPr/>
      <dgm:t>
        <a:bodyPr/>
        <a:lstStyle/>
        <a:p>
          <a:endParaRPr lang="en-US"/>
        </a:p>
      </dgm:t>
    </dgm:pt>
    <dgm:pt modelId="{08FFA159-B615-774B-9106-756293F13AE2}" type="sibTrans" cxnId="{36D96492-A230-CB49-A67F-24A88C8ABAF0}">
      <dgm:prSet/>
      <dgm:spPr/>
      <dgm:t>
        <a:bodyPr/>
        <a:lstStyle/>
        <a:p>
          <a:endParaRPr lang="en-US"/>
        </a:p>
      </dgm:t>
    </dgm:pt>
    <dgm:pt modelId="{24F4C486-1867-DB40-9038-C04912EADF23}">
      <dgm:prSet phldrT="[Text]"/>
      <dgm:spPr/>
      <dgm:t>
        <a:bodyPr/>
        <a:lstStyle/>
        <a:p>
          <a:r>
            <a:rPr lang="en-US"/>
            <a:t>Rates/Fees</a:t>
          </a:r>
        </a:p>
      </dgm:t>
    </dgm:pt>
    <dgm:pt modelId="{9CCE084B-85CC-B245-8B87-097CE5C97BA8}" type="parTrans" cxnId="{446700BC-C993-6041-837B-0BF268BD766F}">
      <dgm:prSet/>
      <dgm:spPr/>
      <dgm:t>
        <a:bodyPr/>
        <a:lstStyle/>
        <a:p>
          <a:endParaRPr lang="en-US"/>
        </a:p>
      </dgm:t>
    </dgm:pt>
    <dgm:pt modelId="{E65189D9-4883-E74F-937A-C307555D232A}" type="sibTrans" cxnId="{446700BC-C993-6041-837B-0BF268BD766F}">
      <dgm:prSet/>
      <dgm:spPr/>
      <dgm:t>
        <a:bodyPr/>
        <a:lstStyle/>
        <a:p>
          <a:endParaRPr lang="en-US"/>
        </a:p>
      </dgm:t>
    </dgm:pt>
    <dgm:pt modelId="{7FF3459D-CAA9-9A40-88AB-0E4DE2226E46}">
      <dgm:prSet phldrT="[Text]"/>
      <dgm:spPr/>
      <dgm:t>
        <a:bodyPr/>
        <a:lstStyle/>
        <a:p>
          <a:r>
            <a:rPr lang="en-US"/>
            <a:t>Exec. Office &amp; Directors</a:t>
          </a:r>
        </a:p>
      </dgm:t>
    </dgm:pt>
    <dgm:pt modelId="{D95C4BC9-47CA-424C-B4D0-1A4D5F8A68CE}" type="parTrans" cxnId="{99AE4CCE-8CB5-F349-818E-703F1EB6D144}">
      <dgm:prSet/>
      <dgm:spPr/>
      <dgm:t>
        <a:bodyPr/>
        <a:lstStyle/>
        <a:p>
          <a:endParaRPr lang="en-US"/>
        </a:p>
      </dgm:t>
    </dgm:pt>
    <dgm:pt modelId="{98BB9AA7-A3FE-4F4E-936A-153A6F8EE41E}" type="sibTrans" cxnId="{99AE4CCE-8CB5-F349-818E-703F1EB6D144}">
      <dgm:prSet/>
      <dgm:spPr/>
      <dgm:t>
        <a:bodyPr/>
        <a:lstStyle/>
        <a:p>
          <a:endParaRPr lang="en-US"/>
        </a:p>
      </dgm:t>
    </dgm:pt>
    <dgm:pt modelId="{3AD4AC8C-3F63-6147-91C0-ABF6ABF0CE00}">
      <dgm:prSet phldrT="[Text]"/>
      <dgm:spPr/>
      <dgm:t>
        <a:bodyPr/>
        <a:lstStyle/>
        <a:p>
          <a:r>
            <a:rPr lang="en-US"/>
            <a:t>Process Guidance</a:t>
          </a:r>
        </a:p>
      </dgm:t>
    </dgm:pt>
    <dgm:pt modelId="{D1057AD4-8BFE-274C-A3C3-74B41E0A568B}" type="parTrans" cxnId="{F74262C0-9B4A-D64D-B455-C031E49A17A4}">
      <dgm:prSet/>
      <dgm:spPr/>
      <dgm:t>
        <a:bodyPr/>
        <a:lstStyle/>
        <a:p>
          <a:endParaRPr lang="en-US"/>
        </a:p>
      </dgm:t>
    </dgm:pt>
    <dgm:pt modelId="{6A9949AB-0CCA-F242-B9EA-7EAF1A494554}" type="sibTrans" cxnId="{F74262C0-9B4A-D64D-B455-C031E49A17A4}">
      <dgm:prSet/>
      <dgm:spPr/>
      <dgm:t>
        <a:bodyPr/>
        <a:lstStyle/>
        <a:p>
          <a:endParaRPr lang="en-US"/>
        </a:p>
      </dgm:t>
    </dgm:pt>
    <dgm:pt modelId="{FDA1DDDF-F893-774B-AA08-D83CE5434EE2}">
      <dgm:prSet phldrT="[Text]"/>
      <dgm:spPr/>
      <dgm:t>
        <a:bodyPr/>
        <a:lstStyle/>
        <a:p>
          <a:r>
            <a:rPr lang="en-US"/>
            <a:t>CIP Decisions</a:t>
          </a:r>
        </a:p>
      </dgm:t>
    </dgm:pt>
    <dgm:pt modelId="{D9C79C7A-26C6-2442-8B4B-2F00E6829A16}" type="parTrans" cxnId="{1ECF65BC-DFDF-1E43-8320-E7CFA5694440}">
      <dgm:prSet/>
      <dgm:spPr/>
      <dgm:t>
        <a:bodyPr/>
        <a:lstStyle/>
        <a:p>
          <a:endParaRPr lang="en-US"/>
        </a:p>
      </dgm:t>
    </dgm:pt>
    <dgm:pt modelId="{1583B39B-75FE-344E-BE8E-AA711342EBEF}" type="sibTrans" cxnId="{1ECF65BC-DFDF-1E43-8320-E7CFA5694440}">
      <dgm:prSet/>
      <dgm:spPr/>
      <dgm:t>
        <a:bodyPr/>
        <a:lstStyle/>
        <a:p>
          <a:endParaRPr lang="en-US"/>
        </a:p>
      </dgm:t>
    </dgm:pt>
    <dgm:pt modelId="{A7A7EFE6-E10E-4646-9931-5C61396FCEAB}">
      <dgm:prSet phldrT="[Text]"/>
      <dgm:spPr/>
      <dgm:t>
        <a:bodyPr/>
        <a:lstStyle/>
        <a:p>
          <a:r>
            <a:rPr lang="en-US"/>
            <a:t>Op. Bud Decisions.</a:t>
          </a:r>
        </a:p>
      </dgm:t>
    </dgm:pt>
    <dgm:pt modelId="{4AFDC1C5-09B6-E64F-B764-6C0063C22521}" type="parTrans" cxnId="{4C65D207-7051-B34C-B552-3F41BB8E850A}">
      <dgm:prSet/>
      <dgm:spPr/>
      <dgm:t>
        <a:bodyPr/>
        <a:lstStyle/>
        <a:p>
          <a:endParaRPr lang="en-US"/>
        </a:p>
      </dgm:t>
    </dgm:pt>
    <dgm:pt modelId="{9C87A12C-3DB8-0D4C-B2C4-02140D531B3C}" type="sibTrans" cxnId="{4C65D207-7051-B34C-B552-3F41BB8E850A}">
      <dgm:prSet/>
      <dgm:spPr/>
      <dgm:t>
        <a:bodyPr/>
        <a:lstStyle/>
        <a:p>
          <a:endParaRPr lang="en-US"/>
        </a:p>
      </dgm:t>
    </dgm:pt>
    <dgm:pt modelId="{775259E8-B78D-CE47-8211-AB1001A96B8C}">
      <dgm:prSet phldrT="[Text]"/>
      <dgm:spPr>
        <a:noFill/>
      </dgm:spPr>
      <dgm:t>
        <a:bodyPr/>
        <a:lstStyle/>
        <a:p>
          <a:pPr rtl="0"/>
          <a:r>
            <a:rPr lang="en-US">
              <a:latin typeface="Calibri"/>
            </a:rPr>
            <a:t> </a:t>
          </a:r>
          <a:endParaRPr lang="en-US"/>
        </a:p>
      </dgm:t>
    </dgm:pt>
    <dgm:pt modelId="{95310607-965D-C443-961C-2384696BE639}" type="parTrans" cxnId="{FF3B780F-F0A7-AD43-8554-110F57169EE3}">
      <dgm:prSet/>
      <dgm:spPr/>
      <dgm:t>
        <a:bodyPr/>
        <a:lstStyle/>
        <a:p>
          <a:endParaRPr lang="en-US"/>
        </a:p>
      </dgm:t>
    </dgm:pt>
    <dgm:pt modelId="{C3D1CCB3-5C0C-8A41-A7C7-C81BC4876164}" type="sibTrans" cxnId="{FF3B780F-F0A7-AD43-8554-110F57169EE3}">
      <dgm:prSet/>
      <dgm:spPr/>
      <dgm:t>
        <a:bodyPr/>
        <a:lstStyle/>
        <a:p>
          <a:endParaRPr lang="en-US"/>
        </a:p>
      </dgm:t>
    </dgm:pt>
    <dgm:pt modelId="{1C10F84F-D47F-6243-934B-3934D8F111D4}">
      <dgm:prSet phldrT="[Text]"/>
      <dgm:spPr/>
      <dgm:t>
        <a:bodyPr/>
        <a:lstStyle/>
        <a:p>
          <a:r>
            <a:rPr lang="en-US"/>
            <a:t>Introduction,</a:t>
          </a:r>
        </a:p>
        <a:p>
          <a:r>
            <a:rPr lang="en-US"/>
            <a:t>Hearing</a:t>
          </a:r>
        </a:p>
      </dgm:t>
    </dgm:pt>
    <dgm:pt modelId="{2CA920A5-A10D-CE43-87D4-A71E74732BED}" type="parTrans" cxnId="{98088394-8625-5D42-B098-61A6425A83AD}">
      <dgm:prSet/>
      <dgm:spPr/>
      <dgm:t>
        <a:bodyPr/>
        <a:lstStyle/>
        <a:p>
          <a:endParaRPr lang="en-US"/>
        </a:p>
      </dgm:t>
    </dgm:pt>
    <dgm:pt modelId="{D70B2ACA-7AD6-1F49-B127-4993EDE9FDCA}" type="sibTrans" cxnId="{98088394-8625-5D42-B098-61A6425A83AD}">
      <dgm:prSet/>
      <dgm:spPr/>
      <dgm:t>
        <a:bodyPr/>
        <a:lstStyle/>
        <a:p>
          <a:endParaRPr lang="en-US"/>
        </a:p>
      </dgm:t>
    </dgm:pt>
    <dgm:pt modelId="{EE955FB7-F991-F647-B1AF-518D18769B33}">
      <dgm:prSet phldrT="[Text]"/>
      <dgm:spPr/>
      <dgm:t>
        <a:bodyPr/>
        <a:lstStyle/>
        <a:p>
          <a:pPr rtl="0"/>
          <a:r>
            <a:rPr lang="en-US"/>
            <a:t>Questions.</a:t>
          </a:r>
        </a:p>
      </dgm:t>
    </dgm:pt>
    <dgm:pt modelId="{479841BE-3392-D84F-BF0D-02FCF099B6BB}" type="parTrans" cxnId="{EDB66759-268C-9A43-B46D-40C532C05EBB}">
      <dgm:prSet/>
      <dgm:spPr/>
      <dgm:t>
        <a:bodyPr/>
        <a:lstStyle/>
        <a:p>
          <a:endParaRPr lang="en-US"/>
        </a:p>
      </dgm:t>
    </dgm:pt>
    <dgm:pt modelId="{0A9BC0B2-4EE8-494C-A3DF-2C34D999604E}" type="sibTrans" cxnId="{EDB66759-268C-9A43-B46D-40C532C05EBB}">
      <dgm:prSet/>
      <dgm:spPr/>
      <dgm:t>
        <a:bodyPr/>
        <a:lstStyle/>
        <a:p>
          <a:endParaRPr lang="en-US"/>
        </a:p>
      </dgm:t>
    </dgm:pt>
    <dgm:pt modelId="{2BEA8798-BCE5-594D-8A01-794FE40C232B}">
      <dgm:prSet phldrT="[Text]"/>
      <dgm:spPr/>
      <dgm:t>
        <a:bodyPr/>
        <a:lstStyle/>
        <a:p>
          <a:r>
            <a:rPr lang="en-US"/>
            <a:t>Early Touchpoints</a:t>
          </a:r>
        </a:p>
      </dgm:t>
    </dgm:pt>
    <dgm:pt modelId="{C549872F-5901-504F-A0AA-1DA305E8B4EF}" type="parTrans" cxnId="{3CAD6F6C-41A5-E74B-90F4-281A9139EFD7}">
      <dgm:prSet/>
      <dgm:spPr/>
      <dgm:t>
        <a:bodyPr/>
        <a:lstStyle/>
        <a:p>
          <a:endParaRPr lang="en-US"/>
        </a:p>
      </dgm:t>
    </dgm:pt>
    <dgm:pt modelId="{46158701-F6C5-084B-AA69-96528488AF95}" type="sibTrans" cxnId="{3CAD6F6C-41A5-E74B-90F4-281A9139EFD7}">
      <dgm:prSet/>
      <dgm:spPr/>
      <dgm:t>
        <a:bodyPr/>
        <a:lstStyle/>
        <a:p>
          <a:endParaRPr lang="en-US"/>
        </a:p>
      </dgm:t>
    </dgm:pt>
    <dgm:pt modelId="{5A7DE398-77A3-AB4B-916D-34D4717A668D}">
      <dgm:prSet phldrT="[Text]"/>
      <dgm:spPr/>
      <dgm:t>
        <a:bodyPr/>
        <a:lstStyle/>
        <a:p>
          <a:r>
            <a:rPr lang="en-US"/>
            <a:t>Message Development</a:t>
          </a:r>
        </a:p>
      </dgm:t>
    </dgm:pt>
    <dgm:pt modelId="{D92D2181-D476-1445-8FE4-77E1146AE83C}" type="parTrans" cxnId="{EADC04F4-1531-7E4E-BDDB-09A6BA560825}">
      <dgm:prSet/>
      <dgm:spPr/>
      <dgm:t>
        <a:bodyPr/>
        <a:lstStyle/>
        <a:p>
          <a:endParaRPr lang="en-US"/>
        </a:p>
      </dgm:t>
    </dgm:pt>
    <dgm:pt modelId="{AAAC4F6E-550F-E04E-AE29-7FEA4338CD7A}" type="sibTrans" cxnId="{EADC04F4-1531-7E4E-BDDB-09A6BA560825}">
      <dgm:prSet/>
      <dgm:spPr/>
      <dgm:t>
        <a:bodyPr/>
        <a:lstStyle/>
        <a:p>
          <a:endParaRPr lang="en-US"/>
        </a:p>
      </dgm:t>
    </dgm:pt>
    <dgm:pt modelId="{D109CBA2-4A72-644D-8FAF-49F6C746E4D3}">
      <dgm:prSet phldrT="[Text]"/>
      <dgm:spPr/>
      <dgm:t>
        <a:bodyPr/>
        <a:lstStyle/>
        <a:p>
          <a:pPr rtl="0"/>
          <a:r>
            <a:rPr lang="en-US"/>
            <a:t>Community </a:t>
          </a:r>
          <a:r>
            <a:rPr lang="en-US">
              <a:latin typeface="Calibri"/>
            </a:rPr>
            <a:t>Outreach &amp; Engagement</a:t>
          </a:r>
          <a:endParaRPr lang="en-US"/>
        </a:p>
      </dgm:t>
    </dgm:pt>
    <dgm:pt modelId="{F9D259C1-B36B-AC4A-B099-9DEA2246CD92}" type="parTrans" cxnId="{877DB4AB-D882-4E40-8293-7524488FF0D3}">
      <dgm:prSet/>
      <dgm:spPr/>
      <dgm:t>
        <a:bodyPr/>
        <a:lstStyle/>
        <a:p>
          <a:endParaRPr lang="en-US"/>
        </a:p>
      </dgm:t>
    </dgm:pt>
    <dgm:pt modelId="{0D8B0BEC-5C19-8D41-BD7E-A227E0FAB8DA}" type="sibTrans" cxnId="{877DB4AB-D882-4E40-8293-7524488FF0D3}">
      <dgm:prSet/>
      <dgm:spPr/>
      <dgm:t>
        <a:bodyPr/>
        <a:lstStyle/>
        <a:p>
          <a:endParaRPr lang="en-US"/>
        </a:p>
      </dgm:t>
    </dgm:pt>
    <dgm:pt modelId="{48926A73-099C-CA49-BA02-2B44DA551314}">
      <dgm:prSet phldrT="[Text]"/>
      <dgm:spPr/>
      <dgm:t>
        <a:bodyPr/>
        <a:lstStyle/>
        <a:p>
          <a:pPr rtl="0"/>
          <a:r>
            <a:rPr lang="en-US"/>
            <a:t>Community </a:t>
          </a:r>
          <a:r>
            <a:rPr lang="en-US">
              <a:latin typeface="Calibri"/>
            </a:rPr>
            <a:t>Outreach &amp; Engagement</a:t>
          </a:r>
          <a:endParaRPr lang="en-US"/>
        </a:p>
      </dgm:t>
    </dgm:pt>
    <dgm:pt modelId="{38A4FE4E-9A8A-4745-AB65-3AC58070B219}" type="parTrans" cxnId="{32FBF0B4-ADA7-5745-87A1-0D01A77C522D}">
      <dgm:prSet/>
      <dgm:spPr/>
      <dgm:t>
        <a:bodyPr/>
        <a:lstStyle/>
        <a:p>
          <a:endParaRPr lang="en-US"/>
        </a:p>
      </dgm:t>
    </dgm:pt>
    <dgm:pt modelId="{E3345FF9-A877-3440-AC2E-B76CC6268718}" type="sibTrans" cxnId="{32FBF0B4-ADA7-5745-87A1-0D01A77C522D}">
      <dgm:prSet/>
      <dgm:spPr/>
      <dgm:t>
        <a:bodyPr/>
        <a:lstStyle/>
        <a:p>
          <a:endParaRPr lang="en-US"/>
        </a:p>
      </dgm:t>
    </dgm:pt>
    <dgm:pt modelId="{B20A65F1-A13E-6043-87F5-FC25C49E7E21}">
      <dgm:prSet/>
      <dgm:spPr/>
      <dgm:t>
        <a:bodyPr/>
        <a:lstStyle/>
        <a:p>
          <a:r>
            <a:rPr lang="en-US"/>
            <a:t>Deliberation, Adoption.</a:t>
          </a:r>
        </a:p>
      </dgm:t>
    </dgm:pt>
    <dgm:pt modelId="{FC90D176-D427-B748-805F-80A4439DBB00}" type="parTrans" cxnId="{D4A86CB3-B9E6-354B-AADC-878A2BAC5A57}">
      <dgm:prSet/>
      <dgm:spPr/>
      <dgm:t>
        <a:bodyPr/>
        <a:lstStyle/>
        <a:p>
          <a:endParaRPr lang="en-US"/>
        </a:p>
      </dgm:t>
    </dgm:pt>
    <dgm:pt modelId="{87188E77-14B6-5547-93B9-B18E2CC6868A}" type="sibTrans" cxnId="{D4A86CB3-B9E6-354B-AADC-878A2BAC5A57}">
      <dgm:prSet/>
      <dgm:spPr/>
      <dgm:t>
        <a:bodyPr/>
        <a:lstStyle/>
        <a:p>
          <a:endParaRPr lang="en-US"/>
        </a:p>
      </dgm:t>
    </dgm:pt>
    <dgm:pt modelId="{6156503C-EC06-B247-862B-2D486BEEF619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/>
            <a:t>Months</a:t>
          </a:r>
        </a:p>
      </dgm:t>
    </dgm:pt>
    <dgm:pt modelId="{627841C9-4E99-CE46-B1F5-901CC46B6944}" type="sibTrans" cxnId="{320F1849-A778-FD40-A97F-55ED0165D75B}">
      <dgm:prSet/>
      <dgm:spPr/>
      <dgm:t>
        <a:bodyPr/>
        <a:lstStyle/>
        <a:p>
          <a:endParaRPr lang="en-US"/>
        </a:p>
      </dgm:t>
    </dgm:pt>
    <dgm:pt modelId="{370B36F2-CD53-4349-9431-33ACF803A0C5}" type="parTrans" cxnId="{320F1849-A778-FD40-A97F-55ED0165D75B}">
      <dgm:prSet/>
      <dgm:spPr/>
      <dgm:t>
        <a:bodyPr/>
        <a:lstStyle/>
        <a:p>
          <a:endParaRPr lang="en-US"/>
        </a:p>
      </dgm:t>
    </dgm:pt>
    <dgm:pt modelId="{70D6FD8F-EECE-2C47-92AE-710BFF20315F}">
      <dgm:prSet phldrT="[Text]"/>
      <dgm:spPr/>
      <dgm:t>
        <a:bodyPr/>
        <a:lstStyle/>
        <a:p>
          <a:r>
            <a:rPr lang="en-US"/>
            <a:t>Director Discussions</a:t>
          </a:r>
        </a:p>
      </dgm:t>
    </dgm:pt>
    <dgm:pt modelId="{47E11A45-9BA4-7A4F-855A-AD8B624ED57A}" type="parTrans" cxnId="{266FAC04-8F6B-B649-A41D-97204E9C3DFD}">
      <dgm:prSet/>
      <dgm:spPr/>
      <dgm:t>
        <a:bodyPr/>
        <a:lstStyle/>
        <a:p>
          <a:endParaRPr lang="en-US"/>
        </a:p>
      </dgm:t>
    </dgm:pt>
    <dgm:pt modelId="{728074DD-1926-914E-B0CD-3EA248CFC018}" type="sibTrans" cxnId="{266FAC04-8F6B-B649-A41D-97204E9C3DFD}">
      <dgm:prSet/>
      <dgm:spPr/>
      <dgm:t>
        <a:bodyPr/>
        <a:lstStyle/>
        <a:p>
          <a:endParaRPr lang="en-US"/>
        </a:p>
      </dgm:t>
    </dgm:pt>
    <dgm:pt modelId="{764FD9EB-D709-C545-A462-676B9F59E355}" type="pres">
      <dgm:prSet presAssocID="{7F6C156D-2CAD-0E4D-A778-0599729D7D7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81C9D74-99C5-9041-96DA-C54693E66B25}" type="pres">
      <dgm:prSet presAssocID="{6156503C-EC06-B247-862B-2D486BEEF619}" presName="horFlow" presStyleCnt="0"/>
      <dgm:spPr/>
    </dgm:pt>
    <dgm:pt modelId="{B9F59425-518A-3142-9EE6-DE7790928B60}" type="pres">
      <dgm:prSet presAssocID="{6156503C-EC06-B247-862B-2D486BEEF619}" presName="bigChev" presStyleLbl="node1" presStyleIdx="0" presStyleCnt="5"/>
      <dgm:spPr/>
    </dgm:pt>
    <dgm:pt modelId="{BD591885-8E2F-7445-9BB1-90F249867FB1}" type="pres">
      <dgm:prSet presAssocID="{0136D0D5-20F9-E04B-BEF0-BD95BE2A7F30}" presName="parTrans" presStyleCnt="0"/>
      <dgm:spPr/>
    </dgm:pt>
    <dgm:pt modelId="{DB423A58-B7E1-BE46-A41F-695D25B7BE44}" type="pres">
      <dgm:prSet presAssocID="{F0A26B45-2ADF-0040-9E05-A0C8C1561948}" presName="node" presStyleLbl="alignAccFollowNode1" presStyleIdx="0" presStyleCnt="30" custScaleX="100058">
        <dgm:presLayoutVars>
          <dgm:bulletEnabled val="1"/>
        </dgm:presLayoutVars>
      </dgm:prSet>
      <dgm:spPr/>
    </dgm:pt>
    <dgm:pt modelId="{9C87B253-0B8E-F747-B983-6E45C4E81B6F}" type="pres">
      <dgm:prSet presAssocID="{EA154A53-3DC3-C543-ADC8-FA3433A530E8}" presName="sibTrans" presStyleCnt="0"/>
      <dgm:spPr/>
    </dgm:pt>
    <dgm:pt modelId="{41527996-13D9-9748-A4B3-728086E205C2}" type="pres">
      <dgm:prSet presAssocID="{C1622F50-9B64-C549-8296-0849E188A79E}" presName="node" presStyleLbl="alignAccFollowNode1" presStyleIdx="1" presStyleCnt="30">
        <dgm:presLayoutVars>
          <dgm:bulletEnabled val="1"/>
        </dgm:presLayoutVars>
      </dgm:prSet>
      <dgm:spPr/>
    </dgm:pt>
    <dgm:pt modelId="{A3B2339C-FCA6-D749-AC52-97F0977D457C}" type="pres">
      <dgm:prSet presAssocID="{F6C38847-D678-4449-94B1-19BDCB01545C}" presName="sibTrans" presStyleCnt="0"/>
      <dgm:spPr/>
    </dgm:pt>
    <dgm:pt modelId="{AD573031-B3CD-5641-A83E-A7036528B83E}" type="pres">
      <dgm:prSet presAssocID="{D3A6E216-F1A7-3F4A-B02E-93ED0B19CD7F}" presName="node" presStyleLbl="alignAccFollowNode1" presStyleIdx="2" presStyleCnt="30">
        <dgm:presLayoutVars>
          <dgm:bulletEnabled val="1"/>
        </dgm:presLayoutVars>
      </dgm:prSet>
      <dgm:spPr/>
    </dgm:pt>
    <dgm:pt modelId="{0D2296D0-B430-1844-92BF-0820D1A58B2E}" type="pres">
      <dgm:prSet presAssocID="{9CB584EF-13EE-B447-8719-4AD51605209C}" presName="sibTrans" presStyleCnt="0"/>
      <dgm:spPr/>
    </dgm:pt>
    <dgm:pt modelId="{659D59C1-419C-A040-A5C8-5AD6AF4EBF87}" type="pres">
      <dgm:prSet presAssocID="{C2F56F84-FDA9-7C43-B929-1A021CFF4231}" presName="node" presStyleLbl="alignAccFollowNode1" presStyleIdx="3" presStyleCnt="30">
        <dgm:presLayoutVars>
          <dgm:bulletEnabled val="1"/>
        </dgm:presLayoutVars>
      </dgm:prSet>
      <dgm:spPr/>
    </dgm:pt>
    <dgm:pt modelId="{295C4788-818F-FF4D-9813-2CABC457F3AB}" type="pres">
      <dgm:prSet presAssocID="{789EB60A-B508-0345-8D31-B31E280C6AF3}" presName="sibTrans" presStyleCnt="0"/>
      <dgm:spPr/>
    </dgm:pt>
    <dgm:pt modelId="{DE8DC074-177C-054D-AE60-1B0B6390BC11}" type="pres">
      <dgm:prSet presAssocID="{84880D95-5261-1044-9C6D-194049D1DE20}" presName="node" presStyleLbl="alignAccFollowNode1" presStyleIdx="4" presStyleCnt="30">
        <dgm:presLayoutVars>
          <dgm:bulletEnabled val="1"/>
        </dgm:presLayoutVars>
      </dgm:prSet>
      <dgm:spPr/>
    </dgm:pt>
    <dgm:pt modelId="{C4A0F365-F03C-9E45-B723-B51F601C5962}" type="pres">
      <dgm:prSet presAssocID="{E5391463-D52D-C448-BA43-133D5E9E2013}" presName="sibTrans" presStyleCnt="0"/>
      <dgm:spPr/>
    </dgm:pt>
    <dgm:pt modelId="{FA01E2EA-DB66-3842-B556-C9E19064634C}" type="pres">
      <dgm:prSet presAssocID="{AAF63ADE-D868-7843-98A9-948E6A240C38}" presName="node" presStyleLbl="alignAccFollowNode1" presStyleIdx="5" presStyleCnt="30">
        <dgm:presLayoutVars>
          <dgm:bulletEnabled val="1"/>
        </dgm:presLayoutVars>
      </dgm:prSet>
      <dgm:spPr/>
    </dgm:pt>
    <dgm:pt modelId="{77718023-9EAB-A84B-8BF2-FD94F4B30664}" type="pres">
      <dgm:prSet presAssocID="{AC17DB8F-101A-6E42-BC04-39C058C4AA0C}" presName="sibTrans" presStyleCnt="0"/>
      <dgm:spPr/>
    </dgm:pt>
    <dgm:pt modelId="{5E25743B-864A-444C-8B26-3AD3C520842E}" type="pres">
      <dgm:prSet presAssocID="{CE29914E-9259-1742-B7D8-837B300FD2CF}" presName="node" presStyleLbl="alignAccFollowNode1" presStyleIdx="6" presStyleCnt="30">
        <dgm:presLayoutVars>
          <dgm:bulletEnabled val="1"/>
        </dgm:presLayoutVars>
      </dgm:prSet>
      <dgm:spPr/>
    </dgm:pt>
    <dgm:pt modelId="{34BABBD7-6763-654E-A0DF-4471D9E73D1D}" type="pres">
      <dgm:prSet presAssocID="{6156503C-EC06-B247-862B-2D486BEEF619}" presName="vSp" presStyleCnt="0"/>
      <dgm:spPr/>
    </dgm:pt>
    <dgm:pt modelId="{0A38283B-F86D-B441-9DD8-ABCB7979B5FD}" type="pres">
      <dgm:prSet presAssocID="{A05C2B5C-CC8E-4E4E-BB20-2ECF1ADB8FF0}" presName="horFlow" presStyleCnt="0"/>
      <dgm:spPr/>
    </dgm:pt>
    <dgm:pt modelId="{230A977C-118D-3845-9376-09A27E515711}" type="pres">
      <dgm:prSet presAssocID="{A05C2B5C-CC8E-4E4E-BB20-2ECF1ADB8FF0}" presName="bigChev" presStyleLbl="node1" presStyleIdx="1" presStyleCnt="5"/>
      <dgm:spPr/>
    </dgm:pt>
    <dgm:pt modelId="{2726391B-567D-FA44-86F3-CCFE46C6C3A0}" type="pres">
      <dgm:prSet presAssocID="{915D2A6E-9B29-3A43-8443-493B649D14D4}" presName="parTrans" presStyleCnt="0"/>
      <dgm:spPr/>
    </dgm:pt>
    <dgm:pt modelId="{0244C0AD-068D-8B4A-85B4-B30FED42A77E}" type="pres">
      <dgm:prSet presAssocID="{C9340EAB-D23F-284D-B0FF-ACFEC3DF74C4}" presName="node" presStyleLbl="alignAccFollowNode1" presStyleIdx="7" presStyleCnt="30">
        <dgm:presLayoutVars>
          <dgm:bulletEnabled val="1"/>
        </dgm:presLayoutVars>
      </dgm:prSet>
      <dgm:spPr/>
    </dgm:pt>
    <dgm:pt modelId="{76F382F3-B749-4645-8028-F967CA0C47F1}" type="pres">
      <dgm:prSet presAssocID="{B222BBD3-1E78-5848-8B6E-B424B370663B}" presName="sibTrans" presStyleCnt="0"/>
      <dgm:spPr/>
    </dgm:pt>
    <dgm:pt modelId="{F1F92A0E-CDA7-284C-8184-945ECBB979E3}" type="pres">
      <dgm:prSet presAssocID="{2BEA8798-BCE5-594D-8A01-794FE40C232B}" presName="node" presStyleLbl="alignAccFollowNode1" presStyleIdx="8" presStyleCnt="30">
        <dgm:presLayoutVars>
          <dgm:bulletEnabled val="1"/>
        </dgm:presLayoutVars>
      </dgm:prSet>
      <dgm:spPr/>
    </dgm:pt>
    <dgm:pt modelId="{801A7065-00A1-2741-BB95-066F0A31357F}" type="pres">
      <dgm:prSet presAssocID="{46158701-F6C5-084B-AA69-96528488AF95}" presName="sibTrans" presStyleCnt="0"/>
      <dgm:spPr/>
    </dgm:pt>
    <dgm:pt modelId="{E4FEC603-2CA2-CE45-B4D0-C35A2B0E023D}" type="pres">
      <dgm:prSet presAssocID="{5A7DE398-77A3-AB4B-916D-34D4717A668D}" presName="node" presStyleLbl="alignAccFollowNode1" presStyleIdx="9" presStyleCnt="30">
        <dgm:presLayoutVars>
          <dgm:bulletEnabled val="1"/>
        </dgm:presLayoutVars>
      </dgm:prSet>
      <dgm:spPr/>
    </dgm:pt>
    <dgm:pt modelId="{1B3A58A4-FE69-9F41-BEF8-3FA851187253}" type="pres">
      <dgm:prSet presAssocID="{AAAC4F6E-550F-E04E-AE29-7FEA4338CD7A}" presName="sibTrans" presStyleCnt="0"/>
      <dgm:spPr/>
    </dgm:pt>
    <dgm:pt modelId="{EB434905-4BFD-E94D-86EE-6742766C9A5F}" type="pres">
      <dgm:prSet presAssocID="{D109CBA2-4A72-644D-8FAF-49F6C746E4D3}" presName="node" presStyleLbl="alignAccFollowNode1" presStyleIdx="10" presStyleCnt="30">
        <dgm:presLayoutVars>
          <dgm:bulletEnabled val="1"/>
        </dgm:presLayoutVars>
      </dgm:prSet>
      <dgm:spPr/>
    </dgm:pt>
    <dgm:pt modelId="{F768CDC9-2B0B-464E-B9BD-67173D83BA0B}" type="pres">
      <dgm:prSet presAssocID="{0D8B0BEC-5C19-8D41-BD7E-A227E0FAB8DA}" presName="sibTrans" presStyleCnt="0"/>
      <dgm:spPr/>
    </dgm:pt>
    <dgm:pt modelId="{C73F1ED2-B7BA-B244-A7F8-3B34D8E364B5}" type="pres">
      <dgm:prSet presAssocID="{48926A73-099C-CA49-BA02-2B44DA551314}" presName="node" presStyleLbl="alignAccFollowNode1" presStyleIdx="11" presStyleCnt="30">
        <dgm:presLayoutVars>
          <dgm:bulletEnabled val="1"/>
        </dgm:presLayoutVars>
      </dgm:prSet>
      <dgm:spPr/>
    </dgm:pt>
    <dgm:pt modelId="{7FABFB50-14F4-6F4B-A6A7-0A94DD18606D}" type="pres">
      <dgm:prSet presAssocID="{E3345FF9-A877-3440-AC2E-B76CC6268718}" presName="sibTrans" presStyleCnt="0"/>
      <dgm:spPr/>
    </dgm:pt>
    <dgm:pt modelId="{54925CCD-7BE2-F949-BADD-CD2EC2D8B288}" type="pres">
      <dgm:prSet presAssocID="{EE955FB7-F991-F647-B1AF-518D18769B33}" presName="node" presStyleLbl="alignAccFollowNode1" presStyleIdx="12" presStyleCnt="30">
        <dgm:presLayoutVars>
          <dgm:bulletEnabled val="1"/>
        </dgm:presLayoutVars>
      </dgm:prSet>
      <dgm:spPr/>
    </dgm:pt>
    <dgm:pt modelId="{67334309-63F3-6649-87D8-15AD6237C42A}" type="pres">
      <dgm:prSet presAssocID="{A05C2B5C-CC8E-4E4E-BB20-2ECF1ADB8FF0}" presName="vSp" presStyleCnt="0"/>
      <dgm:spPr/>
    </dgm:pt>
    <dgm:pt modelId="{C502AB80-73BA-AF47-925E-BF8219D007AF}" type="pres">
      <dgm:prSet presAssocID="{032BF948-63EE-A041-BC6D-9B2C18B49B6E}" presName="horFlow" presStyleCnt="0"/>
      <dgm:spPr/>
    </dgm:pt>
    <dgm:pt modelId="{DB49621A-857B-FE47-AC5F-D253D213FD33}" type="pres">
      <dgm:prSet presAssocID="{032BF948-63EE-A041-BC6D-9B2C18B49B6E}" presName="bigChev" presStyleLbl="node1" presStyleIdx="2" presStyleCnt="5"/>
      <dgm:spPr/>
    </dgm:pt>
    <dgm:pt modelId="{BC18FA5F-C8F5-B64C-A0C4-67DFEC622A4A}" type="pres">
      <dgm:prSet presAssocID="{B7572749-F7FD-7549-94FB-1D493995C28F}" presName="parTrans" presStyleCnt="0"/>
      <dgm:spPr/>
    </dgm:pt>
    <dgm:pt modelId="{E0DAA687-A39B-EF41-BE3E-B4D9C2371A8A}" type="pres">
      <dgm:prSet presAssocID="{D0D2B8F4-BF68-8348-9E9E-E7288316FE02}" presName="node" presStyleLbl="alignAccFollowNode1" presStyleIdx="13" presStyleCnt="30">
        <dgm:presLayoutVars>
          <dgm:bulletEnabled val="1"/>
        </dgm:presLayoutVars>
      </dgm:prSet>
      <dgm:spPr/>
    </dgm:pt>
    <dgm:pt modelId="{A8370E2A-06C1-9B4F-AD4B-088482CC4354}" type="pres">
      <dgm:prSet presAssocID="{2ABA484A-23E0-9541-BB26-9DBC317730B7}" presName="sibTrans" presStyleCnt="0"/>
      <dgm:spPr/>
    </dgm:pt>
    <dgm:pt modelId="{810B1CD4-97D4-E24B-9A36-F4FF5E555372}" type="pres">
      <dgm:prSet presAssocID="{E287C699-5F43-3540-899D-FBE70D32DE61}" presName="node" presStyleLbl="alignAccFollowNode1" presStyleIdx="14" presStyleCnt="30">
        <dgm:presLayoutVars>
          <dgm:bulletEnabled val="1"/>
        </dgm:presLayoutVars>
      </dgm:prSet>
      <dgm:spPr/>
    </dgm:pt>
    <dgm:pt modelId="{FA877737-4DF6-4F4F-9203-32AA112F8F92}" type="pres">
      <dgm:prSet presAssocID="{B2D55D73-66D5-E148-AA35-14BF709B277C}" presName="sibTrans" presStyleCnt="0"/>
      <dgm:spPr/>
    </dgm:pt>
    <dgm:pt modelId="{96489A1B-2DCF-4E47-BBC6-65072C417A65}" type="pres">
      <dgm:prSet presAssocID="{D7B95D0D-B82C-754C-8597-47D96D45DC78}" presName="node" presStyleLbl="alignAccFollowNode1" presStyleIdx="15" presStyleCnt="30">
        <dgm:presLayoutVars>
          <dgm:bulletEnabled val="1"/>
        </dgm:presLayoutVars>
      </dgm:prSet>
      <dgm:spPr/>
    </dgm:pt>
    <dgm:pt modelId="{C5E35408-97EC-5549-9C51-FE44CE98D98D}" type="pres">
      <dgm:prSet presAssocID="{92AF7FAF-382F-054E-A52E-85373A92F994}" presName="sibTrans" presStyleCnt="0"/>
      <dgm:spPr/>
    </dgm:pt>
    <dgm:pt modelId="{5596B572-A100-7844-BEBD-88707075ED16}" type="pres">
      <dgm:prSet presAssocID="{CDC24543-DA6E-174D-9281-054BAADC9CAE}" presName="node" presStyleLbl="alignAccFollowNode1" presStyleIdx="16" presStyleCnt="30">
        <dgm:presLayoutVars>
          <dgm:bulletEnabled val="1"/>
        </dgm:presLayoutVars>
      </dgm:prSet>
      <dgm:spPr/>
    </dgm:pt>
    <dgm:pt modelId="{E7E99EA8-4100-7B42-898E-EB0AB1F90CEC}" type="pres">
      <dgm:prSet presAssocID="{54CF6F67-E1C0-E24C-8418-B659D26E185F}" presName="sibTrans" presStyleCnt="0"/>
      <dgm:spPr/>
    </dgm:pt>
    <dgm:pt modelId="{5551BC5B-C2DC-C949-8D84-C7C47134833F}" type="pres">
      <dgm:prSet presAssocID="{6E5E4366-0D12-9B47-9CDA-0D1D559D6719}" presName="node" presStyleLbl="alignAccFollowNode1" presStyleIdx="17" presStyleCnt="30">
        <dgm:presLayoutVars>
          <dgm:bulletEnabled val="1"/>
        </dgm:presLayoutVars>
      </dgm:prSet>
      <dgm:spPr/>
    </dgm:pt>
    <dgm:pt modelId="{9B6FE251-C08C-CA45-BAE3-C633C270CF09}" type="pres">
      <dgm:prSet presAssocID="{27C82C44-1A10-904D-8CCF-9596780329C6}" presName="sibTrans" presStyleCnt="0"/>
      <dgm:spPr/>
    </dgm:pt>
    <dgm:pt modelId="{C5D7BCC1-AE78-5F49-9191-5BDCC04C3908}" type="pres">
      <dgm:prSet presAssocID="{24F4C486-1867-DB40-9038-C04912EADF23}" presName="node" presStyleLbl="alignAccFollowNode1" presStyleIdx="18" presStyleCnt="30">
        <dgm:presLayoutVars>
          <dgm:bulletEnabled val="1"/>
        </dgm:presLayoutVars>
      </dgm:prSet>
      <dgm:spPr/>
    </dgm:pt>
    <dgm:pt modelId="{26ECA9C0-55E5-C54C-8ECF-A0D386221054}" type="pres">
      <dgm:prSet presAssocID="{E65189D9-4883-E74F-937A-C307555D232A}" presName="sibTrans" presStyleCnt="0"/>
      <dgm:spPr/>
    </dgm:pt>
    <dgm:pt modelId="{337DA224-16F4-1C47-8D26-A17A3D22448E}" type="pres">
      <dgm:prSet presAssocID="{8708BFEE-6D37-FD46-91C7-67173334932D}" presName="node" presStyleLbl="alignAccFollowNode1" presStyleIdx="19" presStyleCnt="30">
        <dgm:presLayoutVars>
          <dgm:bulletEnabled val="1"/>
        </dgm:presLayoutVars>
      </dgm:prSet>
      <dgm:spPr/>
    </dgm:pt>
    <dgm:pt modelId="{C94B7282-D5AA-714D-9D1D-EF0A0BD843F4}" type="pres">
      <dgm:prSet presAssocID="{032BF948-63EE-A041-BC6D-9B2C18B49B6E}" presName="vSp" presStyleCnt="0"/>
      <dgm:spPr/>
    </dgm:pt>
    <dgm:pt modelId="{D3112A36-10FF-034D-9670-766C9372C056}" type="pres">
      <dgm:prSet presAssocID="{7FF3459D-CAA9-9A40-88AB-0E4DE2226E46}" presName="horFlow" presStyleCnt="0"/>
      <dgm:spPr/>
    </dgm:pt>
    <dgm:pt modelId="{BED48D6A-DF8D-E540-9482-DC5E3AF02A68}" type="pres">
      <dgm:prSet presAssocID="{7FF3459D-CAA9-9A40-88AB-0E4DE2226E46}" presName="bigChev" presStyleLbl="node1" presStyleIdx="3" presStyleCnt="5"/>
      <dgm:spPr/>
    </dgm:pt>
    <dgm:pt modelId="{419B4947-76EA-934A-B0E8-2FC922969304}" type="pres">
      <dgm:prSet presAssocID="{D1057AD4-8BFE-274C-A3C3-74B41E0A568B}" presName="parTrans" presStyleCnt="0"/>
      <dgm:spPr/>
    </dgm:pt>
    <dgm:pt modelId="{BA3F7753-AF7C-4341-B9BB-4A27F039BACB}" type="pres">
      <dgm:prSet presAssocID="{3AD4AC8C-3F63-6147-91C0-ABF6ABF0CE00}" presName="node" presStyleLbl="alignAccFollowNode1" presStyleIdx="20" presStyleCnt="30">
        <dgm:presLayoutVars>
          <dgm:bulletEnabled val="1"/>
        </dgm:presLayoutVars>
      </dgm:prSet>
      <dgm:spPr/>
    </dgm:pt>
    <dgm:pt modelId="{45776651-2D43-CE4A-A40A-DBCC1EFA8B54}" type="pres">
      <dgm:prSet presAssocID="{6A9949AB-0CCA-F242-B9EA-7EAF1A494554}" presName="sibTrans" presStyleCnt="0"/>
      <dgm:spPr/>
    </dgm:pt>
    <dgm:pt modelId="{BE78C6CE-6794-DA49-83BD-F61AA494A8A9}" type="pres">
      <dgm:prSet presAssocID="{70D6FD8F-EECE-2C47-92AE-710BFF20315F}" presName="node" presStyleLbl="alignAccFollowNode1" presStyleIdx="21" presStyleCnt="30">
        <dgm:presLayoutVars>
          <dgm:bulletEnabled val="1"/>
        </dgm:presLayoutVars>
      </dgm:prSet>
      <dgm:spPr/>
    </dgm:pt>
    <dgm:pt modelId="{E7120CDB-6BBF-224D-ACF2-9C5D16C82A90}" type="pres">
      <dgm:prSet presAssocID="{728074DD-1926-914E-B0CD-3EA248CFC018}" presName="sibTrans" presStyleCnt="0"/>
      <dgm:spPr/>
    </dgm:pt>
    <dgm:pt modelId="{571B01F1-3F16-2940-9C33-B633FFB16916}" type="pres">
      <dgm:prSet presAssocID="{FDA1DDDF-F893-774B-AA08-D83CE5434EE2}" presName="node" presStyleLbl="alignAccFollowNode1" presStyleIdx="22" presStyleCnt="30">
        <dgm:presLayoutVars>
          <dgm:bulletEnabled val="1"/>
        </dgm:presLayoutVars>
      </dgm:prSet>
      <dgm:spPr/>
    </dgm:pt>
    <dgm:pt modelId="{150ECB4B-B490-304E-860E-FA1337BAB177}" type="pres">
      <dgm:prSet presAssocID="{1583B39B-75FE-344E-BE8E-AA711342EBEF}" presName="sibTrans" presStyleCnt="0"/>
      <dgm:spPr/>
    </dgm:pt>
    <dgm:pt modelId="{4101066C-602E-2147-9EBB-437F68918BC3}" type="pres">
      <dgm:prSet presAssocID="{A7A7EFE6-E10E-4646-9931-5C61396FCEAB}" presName="node" presStyleLbl="alignAccFollowNode1" presStyleIdx="23" presStyleCnt="30">
        <dgm:presLayoutVars>
          <dgm:bulletEnabled val="1"/>
        </dgm:presLayoutVars>
      </dgm:prSet>
      <dgm:spPr/>
    </dgm:pt>
    <dgm:pt modelId="{BF9C1A6F-FE13-4849-A366-C1314E2DACD0}" type="pres">
      <dgm:prSet presAssocID="{7FF3459D-CAA9-9A40-88AB-0E4DE2226E46}" presName="vSp" presStyleCnt="0"/>
      <dgm:spPr/>
    </dgm:pt>
    <dgm:pt modelId="{9EF21A30-1CB7-6A44-8229-46C8F4F5E4D9}" type="pres">
      <dgm:prSet presAssocID="{2CA79FF8-DB43-6F40-8B78-E2D98F561083}" presName="horFlow" presStyleCnt="0"/>
      <dgm:spPr/>
    </dgm:pt>
    <dgm:pt modelId="{0E480AB3-A094-3F4D-A101-794128DF0D77}" type="pres">
      <dgm:prSet presAssocID="{2CA79FF8-DB43-6F40-8B78-E2D98F561083}" presName="bigChev" presStyleLbl="node1" presStyleIdx="4" presStyleCnt="5"/>
      <dgm:spPr/>
    </dgm:pt>
    <dgm:pt modelId="{7B880491-2D01-754E-B778-82D4E35A0983}" type="pres">
      <dgm:prSet presAssocID="{6710FEA9-DB65-434D-B508-EAB41B17A65F}" presName="parTrans" presStyleCnt="0"/>
      <dgm:spPr/>
    </dgm:pt>
    <dgm:pt modelId="{3B8F5B3F-49C3-5E49-8741-A2E9B150D310}" type="pres">
      <dgm:prSet presAssocID="{FD2405FF-2A58-0E45-97FD-F7E4E66333D6}" presName="node" presStyleLbl="alignAccFollowNode1" presStyleIdx="24" presStyleCnt="30">
        <dgm:presLayoutVars>
          <dgm:bulletEnabled val="1"/>
        </dgm:presLayoutVars>
      </dgm:prSet>
      <dgm:spPr/>
    </dgm:pt>
    <dgm:pt modelId="{374D6B9D-1EB8-4C4B-81E9-2F0801AE1565}" type="pres">
      <dgm:prSet presAssocID="{ABD8797D-D094-9C4A-A21D-C6F267E20A09}" presName="sibTrans" presStyleCnt="0"/>
      <dgm:spPr/>
    </dgm:pt>
    <dgm:pt modelId="{920DDB0D-4FC7-D242-89E0-D4F4B46F3C9C}" type="pres">
      <dgm:prSet presAssocID="{C6F80EB2-DBDB-DB40-9813-063EFDEDC452}" presName="node" presStyleLbl="alignAccFollowNode1" presStyleIdx="25" presStyleCnt="30">
        <dgm:presLayoutVars>
          <dgm:bulletEnabled val="1"/>
        </dgm:presLayoutVars>
      </dgm:prSet>
      <dgm:spPr/>
    </dgm:pt>
    <dgm:pt modelId="{937E5FED-A4CB-7C43-81EE-9C3375590C74}" type="pres">
      <dgm:prSet presAssocID="{72164804-8DC0-5043-9A89-35212EF45691}" presName="sibTrans" presStyleCnt="0"/>
      <dgm:spPr/>
    </dgm:pt>
    <dgm:pt modelId="{A56C0647-D7B5-0644-B37C-5054FC9D4CD2}" type="pres">
      <dgm:prSet presAssocID="{97F3E5A6-CAE7-1746-B164-F3F3B43051FB}" presName="node" presStyleLbl="alignAccFollowNode1" presStyleIdx="26" presStyleCnt="30">
        <dgm:presLayoutVars>
          <dgm:bulletEnabled val="1"/>
        </dgm:presLayoutVars>
      </dgm:prSet>
      <dgm:spPr/>
    </dgm:pt>
    <dgm:pt modelId="{42AC5C0B-CFB4-2A4C-B047-BA650B4C0AE9}" type="pres">
      <dgm:prSet presAssocID="{9968E752-E3DF-5640-8C94-88DE46814C62}" presName="sibTrans" presStyleCnt="0"/>
      <dgm:spPr/>
    </dgm:pt>
    <dgm:pt modelId="{DB1F550B-98C6-DA49-B3DD-42579E31C388}" type="pres">
      <dgm:prSet presAssocID="{775259E8-B78D-CE47-8211-AB1001A96B8C}" presName="node" presStyleLbl="alignAccFollowNode1" presStyleIdx="27" presStyleCnt="30">
        <dgm:presLayoutVars>
          <dgm:bulletEnabled val="1"/>
        </dgm:presLayoutVars>
      </dgm:prSet>
      <dgm:spPr/>
    </dgm:pt>
    <dgm:pt modelId="{7DFC78F8-BC90-BF4C-9717-1B40E7F436F9}" type="pres">
      <dgm:prSet presAssocID="{C3D1CCB3-5C0C-8A41-A7C7-C81BC4876164}" presName="sibTrans" presStyleCnt="0"/>
      <dgm:spPr/>
    </dgm:pt>
    <dgm:pt modelId="{2603BCA8-1990-FC47-95A1-5B3836E6C9C5}" type="pres">
      <dgm:prSet presAssocID="{1C10F84F-D47F-6243-934B-3934D8F111D4}" presName="node" presStyleLbl="alignAccFollowNode1" presStyleIdx="28" presStyleCnt="30">
        <dgm:presLayoutVars>
          <dgm:bulletEnabled val="1"/>
        </dgm:presLayoutVars>
      </dgm:prSet>
      <dgm:spPr/>
    </dgm:pt>
    <dgm:pt modelId="{317534A7-F155-CD41-8DC4-5D5AA26625E7}" type="pres">
      <dgm:prSet presAssocID="{D70B2ACA-7AD6-1F49-B127-4993EDE9FDCA}" presName="sibTrans" presStyleCnt="0"/>
      <dgm:spPr/>
    </dgm:pt>
    <dgm:pt modelId="{8DC43F2F-8086-0940-8F48-221F5F2734C1}" type="pres">
      <dgm:prSet presAssocID="{B20A65F1-A13E-6043-87F5-FC25C49E7E21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266FAC04-8F6B-B649-A41D-97204E9C3DFD}" srcId="{7FF3459D-CAA9-9A40-88AB-0E4DE2226E46}" destId="{70D6FD8F-EECE-2C47-92AE-710BFF20315F}" srcOrd="1" destOrd="0" parTransId="{47E11A45-9BA4-7A4F-855A-AD8B624ED57A}" sibTransId="{728074DD-1926-914E-B0CD-3EA248CFC018}"/>
    <dgm:cxn modelId="{4C65D207-7051-B34C-B552-3F41BB8E850A}" srcId="{7FF3459D-CAA9-9A40-88AB-0E4DE2226E46}" destId="{A7A7EFE6-E10E-4646-9931-5C61396FCEAB}" srcOrd="3" destOrd="0" parTransId="{4AFDC1C5-09B6-E64F-B764-6C0063C22521}" sibTransId="{9C87A12C-3DB8-0D4C-B2C4-02140D531B3C}"/>
    <dgm:cxn modelId="{FF3B780F-F0A7-AD43-8554-110F57169EE3}" srcId="{2CA79FF8-DB43-6F40-8B78-E2D98F561083}" destId="{775259E8-B78D-CE47-8211-AB1001A96B8C}" srcOrd="3" destOrd="0" parTransId="{95310607-965D-C443-961C-2384696BE639}" sibTransId="{C3D1CCB3-5C0C-8A41-A7C7-C81BC4876164}"/>
    <dgm:cxn modelId="{EAF61E14-5350-D84E-AC50-46E6C3E896F8}" type="presOf" srcId="{D0D2B8F4-BF68-8348-9E9E-E7288316FE02}" destId="{E0DAA687-A39B-EF41-BE3E-B4D9C2371A8A}" srcOrd="0" destOrd="0" presId="urn:microsoft.com/office/officeart/2005/8/layout/lProcess3"/>
    <dgm:cxn modelId="{54A3D51A-5838-104D-9E34-1D55919BF4CD}" srcId="{7F6C156D-2CAD-0E4D-A778-0599729D7D7D}" destId="{2CA79FF8-DB43-6F40-8B78-E2D98F561083}" srcOrd="4" destOrd="0" parTransId="{887380F9-3720-E740-95DF-FF9FCB40CB3F}" sibTransId="{82A83823-6057-3A40-9ADC-7DA4066DE432}"/>
    <dgm:cxn modelId="{8519381B-6B9A-FE43-AD81-F7257500EE21}" srcId="{2CA79FF8-DB43-6F40-8B78-E2D98F561083}" destId="{C6F80EB2-DBDB-DB40-9813-063EFDEDC452}" srcOrd="1" destOrd="0" parTransId="{896E3A54-9FA8-EB4F-BD41-BA7CFFC666E6}" sibTransId="{72164804-8DC0-5043-9A89-35212EF45691}"/>
    <dgm:cxn modelId="{6AC84920-AC66-2C4B-9F3F-F6687D6FA20D}" srcId="{7F6C156D-2CAD-0E4D-A778-0599729D7D7D}" destId="{032BF948-63EE-A041-BC6D-9B2C18B49B6E}" srcOrd="2" destOrd="0" parTransId="{ABB96759-EC9C-7644-B0EC-665DF9F345D1}" sibTransId="{48B65A6F-EC09-E94F-99DF-35A5A4978358}"/>
    <dgm:cxn modelId="{318F8B22-23CA-EA4F-8534-96D8422805F0}" type="presOf" srcId="{D7B95D0D-B82C-754C-8597-47D96D45DC78}" destId="{96489A1B-2DCF-4E47-BBC6-65072C417A65}" srcOrd="0" destOrd="0" presId="urn:microsoft.com/office/officeart/2005/8/layout/lProcess3"/>
    <dgm:cxn modelId="{600E4F26-BD0C-3048-9F26-8E537E375E76}" type="presOf" srcId="{775259E8-B78D-CE47-8211-AB1001A96B8C}" destId="{DB1F550B-98C6-DA49-B3DD-42579E31C388}" srcOrd="0" destOrd="0" presId="urn:microsoft.com/office/officeart/2005/8/layout/lProcess3"/>
    <dgm:cxn modelId="{C4FB1429-7C70-A244-8F41-4FA6F303F9C9}" type="presOf" srcId="{F0A26B45-2ADF-0040-9E05-A0C8C1561948}" destId="{DB423A58-B7E1-BE46-A41F-695D25B7BE44}" srcOrd="0" destOrd="0" presId="urn:microsoft.com/office/officeart/2005/8/layout/lProcess3"/>
    <dgm:cxn modelId="{B706962B-C20B-6840-8639-785F5A32D08F}" type="presOf" srcId="{24F4C486-1867-DB40-9038-C04912EADF23}" destId="{C5D7BCC1-AE78-5F49-9191-5BDCC04C3908}" srcOrd="0" destOrd="0" presId="urn:microsoft.com/office/officeart/2005/8/layout/lProcess3"/>
    <dgm:cxn modelId="{5815F02D-40C8-2F4D-8EB1-F6FB9F8EAE29}" type="presOf" srcId="{032BF948-63EE-A041-BC6D-9B2C18B49B6E}" destId="{DB49621A-857B-FE47-AC5F-D253D213FD33}" srcOrd="0" destOrd="0" presId="urn:microsoft.com/office/officeart/2005/8/layout/lProcess3"/>
    <dgm:cxn modelId="{1046A439-B691-6F43-8DD2-88BDB9D44A7E}" srcId="{A05C2B5C-CC8E-4E4E-BB20-2ECF1ADB8FF0}" destId="{C9340EAB-D23F-284D-B0FF-ACFEC3DF74C4}" srcOrd="0" destOrd="0" parTransId="{915D2A6E-9B29-3A43-8443-493B649D14D4}" sibTransId="{B222BBD3-1E78-5848-8B6E-B424B370663B}"/>
    <dgm:cxn modelId="{E4F76362-ABDD-3043-AA3C-AFB37B52ABCE}" type="presOf" srcId="{97F3E5A6-CAE7-1746-B164-F3F3B43051FB}" destId="{A56C0647-D7B5-0644-B37C-5054FC9D4CD2}" srcOrd="0" destOrd="0" presId="urn:microsoft.com/office/officeart/2005/8/layout/lProcess3"/>
    <dgm:cxn modelId="{639BB743-2976-6843-9377-5FBD046F165F}" type="presOf" srcId="{2CA79FF8-DB43-6F40-8B78-E2D98F561083}" destId="{0E480AB3-A094-3F4D-A101-794128DF0D77}" srcOrd="0" destOrd="0" presId="urn:microsoft.com/office/officeart/2005/8/layout/lProcess3"/>
    <dgm:cxn modelId="{20CED664-7ED6-F447-A5CF-A43341BAB0A8}" type="presOf" srcId="{84880D95-5261-1044-9C6D-194049D1DE20}" destId="{DE8DC074-177C-054D-AE60-1B0B6390BC11}" srcOrd="0" destOrd="0" presId="urn:microsoft.com/office/officeart/2005/8/layout/lProcess3"/>
    <dgm:cxn modelId="{1F819945-204A-B64A-B8AC-ADFF711A83AE}" srcId="{032BF948-63EE-A041-BC6D-9B2C18B49B6E}" destId="{E287C699-5F43-3540-899D-FBE70D32DE61}" srcOrd="1" destOrd="0" parTransId="{66CE131B-5634-3D41-8190-892855C555BD}" sibTransId="{B2D55D73-66D5-E148-AA35-14BF709B277C}"/>
    <dgm:cxn modelId="{AC5FEE48-1758-9B4F-8493-8E7F16EBF2BB}" type="presOf" srcId="{48926A73-099C-CA49-BA02-2B44DA551314}" destId="{C73F1ED2-B7BA-B244-A7F8-3B34D8E364B5}" srcOrd="0" destOrd="0" presId="urn:microsoft.com/office/officeart/2005/8/layout/lProcess3"/>
    <dgm:cxn modelId="{320F1849-A778-FD40-A97F-55ED0165D75B}" srcId="{7F6C156D-2CAD-0E4D-A778-0599729D7D7D}" destId="{6156503C-EC06-B247-862B-2D486BEEF619}" srcOrd="0" destOrd="0" parTransId="{370B36F2-CD53-4349-9431-33ACF803A0C5}" sibTransId="{627841C9-4E99-CE46-B1F5-901CC46B6944}"/>
    <dgm:cxn modelId="{FDD92D6A-8DA3-3E45-B27B-B627FCB8A461}" srcId="{6156503C-EC06-B247-862B-2D486BEEF619}" destId="{84880D95-5261-1044-9C6D-194049D1DE20}" srcOrd="4" destOrd="0" parTransId="{2A756C29-381F-8142-8AFB-5B79CD27C971}" sibTransId="{E5391463-D52D-C448-BA43-133D5E9E2013}"/>
    <dgm:cxn modelId="{4B91356A-F5A6-DB41-8274-833DD8B4AA1D}" type="presOf" srcId="{6E5E4366-0D12-9B47-9CDA-0D1D559D6719}" destId="{5551BC5B-C2DC-C949-8D84-C7C47134833F}" srcOrd="0" destOrd="0" presId="urn:microsoft.com/office/officeart/2005/8/layout/lProcess3"/>
    <dgm:cxn modelId="{3754696A-5DFF-A640-92FF-CB7F1103F20F}" type="presOf" srcId="{A05C2B5C-CC8E-4E4E-BB20-2ECF1ADB8FF0}" destId="{230A977C-118D-3845-9376-09A27E515711}" srcOrd="0" destOrd="0" presId="urn:microsoft.com/office/officeart/2005/8/layout/lProcess3"/>
    <dgm:cxn modelId="{DDDC186C-F7E2-DD4C-97B7-28134B8E8CC9}" type="presOf" srcId="{D3A6E216-F1A7-3F4A-B02E-93ED0B19CD7F}" destId="{AD573031-B3CD-5641-A83E-A7036528B83E}" srcOrd="0" destOrd="0" presId="urn:microsoft.com/office/officeart/2005/8/layout/lProcess3"/>
    <dgm:cxn modelId="{3CAD6F6C-41A5-E74B-90F4-281A9139EFD7}" srcId="{A05C2B5C-CC8E-4E4E-BB20-2ECF1ADB8FF0}" destId="{2BEA8798-BCE5-594D-8A01-794FE40C232B}" srcOrd="1" destOrd="0" parTransId="{C549872F-5901-504F-A0AA-1DA305E8B4EF}" sibTransId="{46158701-F6C5-084B-AA69-96528488AF95}"/>
    <dgm:cxn modelId="{42E20C6F-4D79-494C-90BF-BEBAC2887B0C}" type="presOf" srcId="{C1622F50-9B64-C549-8296-0849E188A79E}" destId="{41527996-13D9-9748-A4B3-728086E205C2}" srcOrd="0" destOrd="0" presId="urn:microsoft.com/office/officeart/2005/8/layout/lProcess3"/>
    <dgm:cxn modelId="{27E34E57-1E25-F548-B3B1-500CCAFB1D77}" srcId="{032BF948-63EE-A041-BC6D-9B2C18B49B6E}" destId="{D0D2B8F4-BF68-8348-9E9E-E7288316FE02}" srcOrd="0" destOrd="0" parTransId="{B7572749-F7FD-7549-94FB-1D493995C28F}" sibTransId="{2ABA484A-23E0-9541-BB26-9DBC317730B7}"/>
    <dgm:cxn modelId="{B860EB77-6FDA-3545-8753-CD60A5E37AEE}" type="presOf" srcId="{7FF3459D-CAA9-9A40-88AB-0E4DE2226E46}" destId="{BED48D6A-DF8D-E540-9482-DC5E3AF02A68}" srcOrd="0" destOrd="0" presId="urn:microsoft.com/office/officeart/2005/8/layout/lProcess3"/>
    <dgm:cxn modelId="{9E28B358-C979-F444-9A2E-2B24498CA383}" type="presOf" srcId="{2BEA8798-BCE5-594D-8A01-794FE40C232B}" destId="{F1F92A0E-CDA7-284C-8184-945ECBB979E3}" srcOrd="0" destOrd="0" presId="urn:microsoft.com/office/officeart/2005/8/layout/lProcess3"/>
    <dgm:cxn modelId="{EDB66759-268C-9A43-B46D-40C532C05EBB}" srcId="{A05C2B5C-CC8E-4E4E-BB20-2ECF1ADB8FF0}" destId="{EE955FB7-F991-F647-B1AF-518D18769B33}" srcOrd="5" destOrd="0" parTransId="{479841BE-3392-D84F-BF0D-02FCF099B6BB}" sibTransId="{0A9BC0B2-4EE8-494C-A3DF-2C34D999604E}"/>
    <dgm:cxn modelId="{5E2B5579-96D3-8D40-A3C0-8830592A30DF}" srcId="{6156503C-EC06-B247-862B-2D486BEEF619}" destId="{D3A6E216-F1A7-3F4A-B02E-93ED0B19CD7F}" srcOrd="2" destOrd="0" parTransId="{5C073D80-3965-DB4F-9BD3-76FECAE1430C}" sibTransId="{9CB584EF-13EE-B447-8719-4AD51605209C}"/>
    <dgm:cxn modelId="{D2B4A279-01D5-AC46-B8F4-0C203D551675}" type="presOf" srcId="{FD2405FF-2A58-0E45-97FD-F7E4E66333D6}" destId="{3B8F5B3F-49C3-5E49-8741-A2E9B150D310}" srcOrd="0" destOrd="0" presId="urn:microsoft.com/office/officeart/2005/8/layout/lProcess3"/>
    <dgm:cxn modelId="{287F1A7A-6E28-164F-8D91-6EE2C290021D}" type="presOf" srcId="{FDA1DDDF-F893-774B-AA08-D83CE5434EE2}" destId="{571B01F1-3F16-2940-9C33-B633FFB16916}" srcOrd="0" destOrd="0" presId="urn:microsoft.com/office/officeart/2005/8/layout/lProcess3"/>
    <dgm:cxn modelId="{3F74557A-EEFC-5749-9D31-D6E78DCFE47A}" type="presOf" srcId="{B20A65F1-A13E-6043-87F5-FC25C49E7E21}" destId="{8DC43F2F-8086-0940-8F48-221F5F2734C1}" srcOrd="0" destOrd="0" presId="urn:microsoft.com/office/officeart/2005/8/layout/lProcess3"/>
    <dgm:cxn modelId="{828FF682-BDF3-2446-8694-812B0C6F10C6}" type="presOf" srcId="{CE29914E-9259-1742-B7D8-837B300FD2CF}" destId="{5E25743B-864A-444C-8B26-3AD3C520842E}" srcOrd="0" destOrd="0" presId="urn:microsoft.com/office/officeart/2005/8/layout/lProcess3"/>
    <dgm:cxn modelId="{8E234484-F1CE-9A40-BDDC-23E828AC6D7C}" type="presOf" srcId="{C2F56F84-FDA9-7C43-B929-1A021CFF4231}" destId="{659D59C1-419C-A040-A5C8-5AD6AF4EBF87}" srcOrd="0" destOrd="0" presId="urn:microsoft.com/office/officeart/2005/8/layout/lProcess3"/>
    <dgm:cxn modelId="{FDBBB98B-58C4-624E-A41F-B4B363B8328F}" srcId="{6156503C-EC06-B247-862B-2D486BEEF619}" destId="{C2F56F84-FDA9-7C43-B929-1A021CFF4231}" srcOrd="3" destOrd="0" parTransId="{900B6B02-6A1E-7844-8E24-58823E48DEC8}" sibTransId="{789EB60A-B508-0345-8D31-B31E280C6AF3}"/>
    <dgm:cxn modelId="{7E61F58B-89D4-EF4F-835A-7FA7602871C7}" srcId="{7F6C156D-2CAD-0E4D-A778-0599729D7D7D}" destId="{A05C2B5C-CC8E-4E4E-BB20-2ECF1ADB8FF0}" srcOrd="1" destOrd="0" parTransId="{C0708AAC-FFCD-5840-A06A-FE4BFC0B4A5F}" sibTransId="{AE364439-C5E9-9747-AB40-09C273033709}"/>
    <dgm:cxn modelId="{A2AEF88C-512F-BF43-A83A-E9F1FE6A761E}" type="presOf" srcId="{EE955FB7-F991-F647-B1AF-518D18769B33}" destId="{54925CCD-7BE2-F949-BADD-CD2EC2D8B288}" srcOrd="0" destOrd="0" presId="urn:microsoft.com/office/officeart/2005/8/layout/lProcess3"/>
    <dgm:cxn modelId="{31CEC78D-5BF1-8541-88E2-FB40CDAEABAC}" srcId="{032BF948-63EE-A041-BC6D-9B2C18B49B6E}" destId="{D7B95D0D-B82C-754C-8597-47D96D45DC78}" srcOrd="2" destOrd="0" parTransId="{7DC5033C-FC74-F34D-8473-C3D536C8CD83}" sibTransId="{92AF7FAF-382F-054E-A52E-85373A92F994}"/>
    <dgm:cxn modelId="{36D96492-A230-CB49-A67F-24A88C8ABAF0}" srcId="{032BF948-63EE-A041-BC6D-9B2C18B49B6E}" destId="{8708BFEE-6D37-FD46-91C7-67173334932D}" srcOrd="6" destOrd="0" parTransId="{4430C817-2651-D341-AB45-EF4E397159F3}" sibTransId="{08FFA159-B615-774B-9106-756293F13AE2}"/>
    <dgm:cxn modelId="{0DE86694-3783-D540-95C0-2B738C560C43}" type="presOf" srcId="{E287C699-5F43-3540-899D-FBE70D32DE61}" destId="{810B1CD4-97D4-E24B-9A36-F4FF5E555372}" srcOrd="0" destOrd="0" presId="urn:microsoft.com/office/officeart/2005/8/layout/lProcess3"/>
    <dgm:cxn modelId="{98088394-8625-5D42-B098-61A6425A83AD}" srcId="{2CA79FF8-DB43-6F40-8B78-E2D98F561083}" destId="{1C10F84F-D47F-6243-934B-3934D8F111D4}" srcOrd="4" destOrd="0" parTransId="{2CA920A5-A10D-CE43-87D4-A71E74732BED}" sibTransId="{D70B2ACA-7AD6-1F49-B127-4993EDE9FDCA}"/>
    <dgm:cxn modelId="{BBAF2597-E519-F14F-B616-9E32F00B6E73}" type="presOf" srcId="{CDC24543-DA6E-174D-9281-054BAADC9CAE}" destId="{5596B572-A100-7844-BEBD-88707075ED16}" srcOrd="0" destOrd="0" presId="urn:microsoft.com/office/officeart/2005/8/layout/lProcess3"/>
    <dgm:cxn modelId="{877DB4AB-D882-4E40-8293-7524488FF0D3}" srcId="{A05C2B5C-CC8E-4E4E-BB20-2ECF1ADB8FF0}" destId="{D109CBA2-4A72-644D-8FAF-49F6C746E4D3}" srcOrd="3" destOrd="0" parTransId="{F9D259C1-B36B-AC4A-B099-9DEA2246CD92}" sibTransId="{0D8B0BEC-5C19-8D41-BD7E-A227E0FAB8DA}"/>
    <dgm:cxn modelId="{30A0D2AB-4278-6242-AD7A-B89AF6A83090}" type="presOf" srcId="{C9340EAB-D23F-284D-B0FF-ACFEC3DF74C4}" destId="{0244C0AD-068D-8B4A-85B4-B30FED42A77E}" srcOrd="0" destOrd="0" presId="urn:microsoft.com/office/officeart/2005/8/layout/lProcess3"/>
    <dgm:cxn modelId="{54EE7AAC-D3F9-6549-9729-02E0703285F4}" srcId="{6156503C-EC06-B247-862B-2D486BEEF619}" destId="{F0A26B45-2ADF-0040-9E05-A0C8C1561948}" srcOrd="0" destOrd="0" parTransId="{0136D0D5-20F9-E04B-BEF0-BD95BE2A7F30}" sibTransId="{EA154A53-3DC3-C543-ADC8-FA3433A530E8}"/>
    <dgm:cxn modelId="{366B4EAF-FB31-EB45-ACD3-38B12512A692}" type="presOf" srcId="{1C10F84F-D47F-6243-934B-3934D8F111D4}" destId="{2603BCA8-1990-FC47-95A1-5B3836E6C9C5}" srcOrd="0" destOrd="0" presId="urn:microsoft.com/office/officeart/2005/8/layout/lProcess3"/>
    <dgm:cxn modelId="{943084B0-1FC9-6F40-A8C9-74809A91884D}" type="presOf" srcId="{D109CBA2-4A72-644D-8FAF-49F6C746E4D3}" destId="{EB434905-4BFD-E94D-86EE-6742766C9A5F}" srcOrd="0" destOrd="0" presId="urn:microsoft.com/office/officeart/2005/8/layout/lProcess3"/>
    <dgm:cxn modelId="{D4A86CB3-B9E6-354B-AADC-878A2BAC5A57}" srcId="{2CA79FF8-DB43-6F40-8B78-E2D98F561083}" destId="{B20A65F1-A13E-6043-87F5-FC25C49E7E21}" srcOrd="5" destOrd="0" parTransId="{FC90D176-D427-B748-805F-80A4439DBB00}" sibTransId="{87188E77-14B6-5547-93B9-B18E2CC6868A}"/>
    <dgm:cxn modelId="{32FBF0B4-ADA7-5745-87A1-0D01A77C522D}" srcId="{A05C2B5C-CC8E-4E4E-BB20-2ECF1ADB8FF0}" destId="{48926A73-099C-CA49-BA02-2B44DA551314}" srcOrd="4" destOrd="0" parTransId="{38A4FE4E-9A8A-4745-AB65-3AC58070B219}" sibTransId="{E3345FF9-A877-3440-AC2E-B76CC6268718}"/>
    <dgm:cxn modelId="{BF0A6BB6-4409-5045-8F0E-48764D47E4C8}" type="presOf" srcId="{70D6FD8F-EECE-2C47-92AE-710BFF20315F}" destId="{BE78C6CE-6794-DA49-83BD-F61AA494A8A9}" srcOrd="0" destOrd="0" presId="urn:microsoft.com/office/officeart/2005/8/layout/lProcess3"/>
    <dgm:cxn modelId="{29A384B6-ED62-4248-B711-B531554E3A0D}" srcId="{032BF948-63EE-A041-BC6D-9B2C18B49B6E}" destId="{CDC24543-DA6E-174D-9281-054BAADC9CAE}" srcOrd="3" destOrd="0" parTransId="{2F4D9567-9D67-A843-9D8E-F49D2A37EDBC}" sibTransId="{54CF6F67-E1C0-E24C-8418-B659D26E185F}"/>
    <dgm:cxn modelId="{6B6B9BB6-048F-1D43-A9A3-FFDE7E04F647}" type="presOf" srcId="{8708BFEE-6D37-FD46-91C7-67173334932D}" destId="{337DA224-16F4-1C47-8D26-A17A3D22448E}" srcOrd="0" destOrd="0" presId="urn:microsoft.com/office/officeart/2005/8/layout/lProcess3"/>
    <dgm:cxn modelId="{446700BC-C993-6041-837B-0BF268BD766F}" srcId="{032BF948-63EE-A041-BC6D-9B2C18B49B6E}" destId="{24F4C486-1867-DB40-9038-C04912EADF23}" srcOrd="5" destOrd="0" parTransId="{9CCE084B-85CC-B245-8B87-097CE5C97BA8}" sibTransId="{E65189D9-4883-E74F-937A-C307555D232A}"/>
    <dgm:cxn modelId="{1ECF65BC-DFDF-1E43-8320-E7CFA5694440}" srcId="{7FF3459D-CAA9-9A40-88AB-0E4DE2226E46}" destId="{FDA1DDDF-F893-774B-AA08-D83CE5434EE2}" srcOrd="2" destOrd="0" parTransId="{D9C79C7A-26C6-2442-8B4B-2F00E6829A16}" sibTransId="{1583B39B-75FE-344E-BE8E-AA711342EBEF}"/>
    <dgm:cxn modelId="{39F79BBC-3E67-094F-964F-A53BDBFF13DF}" type="presOf" srcId="{AAF63ADE-D868-7843-98A9-948E6A240C38}" destId="{FA01E2EA-DB66-3842-B556-C9E19064634C}" srcOrd="0" destOrd="0" presId="urn:microsoft.com/office/officeart/2005/8/layout/lProcess3"/>
    <dgm:cxn modelId="{F74262C0-9B4A-D64D-B455-C031E49A17A4}" srcId="{7FF3459D-CAA9-9A40-88AB-0E4DE2226E46}" destId="{3AD4AC8C-3F63-6147-91C0-ABF6ABF0CE00}" srcOrd="0" destOrd="0" parTransId="{D1057AD4-8BFE-274C-A3C3-74B41E0A568B}" sibTransId="{6A9949AB-0CCA-F242-B9EA-7EAF1A494554}"/>
    <dgm:cxn modelId="{E88D34CC-4A74-7C43-A030-B630D0A3A3BF}" srcId="{032BF948-63EE-A041-BC6D-9B2C18B49B6E}" destId="{6E5E4366-0D12-9B47-9CDA-0D1D559D6719}" srcOrd="4" destOrd="0" parTransId="{8A4BC6DB-92F1-2B47-81B1-6E5643CC2142}" sibTransId="{27C82C44-1A10-904D-8CCF-9596780329C6}"/>
    <dgm:cxn modelId="{99AE4CCE-8CB5-F349-818E-703F1EB6D144}" srcId="{7F6C156D-2CAD-0E4D-A778-0599729D7D7D}" destId="{7FF3459D-CAA9-9A40-88AB-0E4DE2226E46}" srcOrd="3" destOrd="0" parTransId="{D95C4BC9-47CA-424C-B4D0-1A4D5F8A68CE}" sibTransId="{98BB9AA7-A3FE-4F4E-936A-153A6F8EE41E}"/>
    <dgm:cxn modelId="{65713FD0-4479-5D4D-920C-9B19A21ADDB5}" srcId="{2CA79FF8-DB43-6F40-8B78-E2D98F561083}" destId="{97F3E5A6-CAE7-1746-B164-F3F3B43051FB}" srcOrd="2" destOrd="0" parTransId="{FEB65394-3F03-0549-8F1F-BA071D2EDB0C}" sibTransId="{9968E752-E3DF-5640-8C94-88DE46814C62}"/>
    <dgm:cxn modelId="{A44C0AD4-161D-C04B-8A6C-F2999E6B85B6}" type="presOf" srcId="{C6F80EB2-DBDB-DB40-9813-063EFDEDC452}" destId="{920DDB0D-4FC7-D242-89E0-D4F4B46F3C9C}" srcOrd="0" destOrd="0" presId="urn:microsoft.com/office/officeart/2005/8/layout/lProcess3"/>
    <dgm:cxn modelId="{DC14D4DB-8BFA-9D45-BCA2-F96F9B1AC53D}" type="presOf" srcId="{3AD4AC8C-3F63-6147-91C0-ABF6ABF0CE00}" destId="{BA3F7753-AF7C-4341-B9BB-4A27F039BACB}" srcOrd="0" destOrd="0" presId="urn:microsoft.com/office/officeart/2005/8/layout/lProcess3"/>
    <dgm:cxn modelId="{E03426E2-001B-9942-A336-21D046539346}" srcId="{6156503C-EC06-B247-862B-2D486BEEF619}" destId="{AAF63ADE-D868-7843-98A9-948E6A240C38}" srcOrd="5" destOrd="0" parTransId="{19D37D00-DB6D-5548-A7D7-C065BF0A5E98}" sibTransId="{AC17DB8F-101A-6E42-BC04-39C058C4AA0C}"/>
    <dgm:cxn modelId="{08CB44ED-0540-074B-AAB0-42C6CEF4E4DD}" type="presOf" srcId="{5A7DE398-77A3-AB4B-916D-34D4717A668D}" destId="{E4FEC603-2CA2-CE45-B4D0-C35A2B0E023D}" srcOrd="0" destOrd="0" presId="urn:microsoft.com/office/officeart/2005/8/layout/lProcess3"/>
    <dgm:cxn modelId="{B64538EE-D32E-2147-A4D0-B052EF429B35}" srcId="{6156503C-EC06-B247-862B-2D486BEEF619}" destId="{CE29914E-9259-1742-B7D8-837B300FD2CF}" srcOrd="6" destOrd="0" parTransId="{955F9866-D2AC-B54D-BCC2-1D0748E68BD9}" sibTransId="{66831557-B54A-0649-96CF-865BEC862625}"/>
    <dgm:cxn modelId="{F57F5AEF-C4EA-034B-81B9-DB448BF8B583}" srcId="{2CA79FF8-DB43-6F40-8B78-E2D98F561083}" destId="{FD2405FF-2A58-0E45-97FD-F7E4E66333D6}" srcOrd="0" destOrd="0" parTransId="{6710FEA9-DB65-434D-B508-EAB41B17A65F}" sibTransId="{ABD8797D-D094-9C4A-A21D-C6F267E20A09}"/>
    <dgm:cxn modelId="{B141D6F3-3728-2246-8BDE-4FC7209E7687}" type="presOf" srcId="{7F6C156D-2CAD-0E4D-A778-0599729D7D7D}" destId="{764FD9EB-D709-C545-A462-676B9F59E355}" srcOrd="0" destOrd="0" presId="urn:microsoft.com/office/officeart/2005/8/layout/lProcess3"/>
    <dgm:cxn modelId="{EADC04F4-1531-7E4E-BDDB-09A6BA560825}" srcId="{A05C2B5C-CC8E-4E4E-BB20-2ECF1ADB8FF0}" destId="{5A7DE398-77A3-AB4B-916D-34D4717A668D}" srcOrd="2" destOrd="0" parTransId="{D92D2181-D476-1445-8FE4-77E1146AE83C}" sibTransId="{AAAC4F6E-550F-E04E-AE29-7FEA4338CD7A}"/>
    <dgm:cxn modelId="{B0B120F9-FF1D-0443-AA7C-C9A5A57073C0}" srcId="{6156503C-EC06-B247-862B-2D486BEEF619}" destId="{C1622F50-9B64-C549-8296-0849E188A79E}" srcOrd="1" destOrd="0" parTransId="{6FCF0F72-2346-BD40-A134-0455C810E8DB}" sibTransId="{F6C38847-D678-4449-94B1-19BDCB01545C}"/>
    <dgm:cxn modelId="{3CF7E8FB-359E-4D4D-A801-73501AEF3C67}" type="presOf" srcId="{6156503C-EC06-B247-862B-2D486BEEF619}" destId="{B9F59425-518A-3142-9EE6-DE7790928B60}" srcOrd="0" destOrd="0" presId="urn:microsoft.com/office/officeart/2005/8/layout/lProcess3"/>
    <dgm:cxn modelId="{F0216AFD-80A9-424E-8F9A-6686926BAD34}" type="presOf" srcId="{A7A7EFE6-E10E-4646-9931-5C61396FCEAB}" destId="{4101066C-602E-2147-9EBB-437F68918BC3}" srcOrd="0" destOrd="0" presId="urn:microsoft.com/office/officeart/2005/8/layout/lProcess3"/>
    <dgm:cxn modelId="{79BC8F55-067D-C24D-9024-BF219607ACAF}" type="presParOf" srcId="{764FD9EB-D709-C545-A462-676B9F59E355}" destId="{081C9D74-99C5-9041-96DA-C54693E66B25}" srcOrd="0" destOrd="0" presId="urn:microsoft.com/office/officeart/2005/8/layout/lProcess3"/>
    <dgm:cxn modelId="{2B30F326-5CF4-FF43-B21F-78DF65B37D1B}" type="presParOf" srcId="{081C9D74-99C5-9041-96DA-C54693E66B25}" destId="{B9F59425-518A-3142-9EE6-DE7790928B60}" srcOrd="0" destOrd="0" presId="urn:microsoft.com/office/officeart/2005/8/layout/lProcess3"/>
    <dgm:cxn modelId="{5F18D66A-F8DC-304B-B585-7AD13AEE66E5}" type="presParOf" srcId="{081C9D74-99C5-9041-96DA-C54693E66B25}" destId="{BD591885-8E2F-7445-9BB1-90F249867FB1}" srcOrd="1" destOrd="0" presId="urn:microsoft.com/office/officeart/2005/8/layout/lProcess3"/>
    <dgm:cxn modelId="{1F1AD66D-9E92-B640-BDF2-9584068C217B}" type="presParOf" srcId="{081C9D74-99C5-9041-96DA-C54693E66B25}" destId="{DB423A58-B7E1-BE46-A41F-695D25B7BE44}" srcOrd="2" destOrd="0" presId="urn:microsoft.com/office/officeart/2005/8/layout/lProcess3"/>
    <dgm:cxn modelId="{7E3BE8A0-6545-B442-8F8F-929D62878685}" type="presParOf" srcId="{081C9D74-99C5-9041-96DA-C54693E66B25}" destId="{9C87B253-0B8E-F747-B983-6E45C4E81B6F}" srcOrd="3" destOrd="0" presId="urn:microsoft.com/office/officeart/2005/8/layout/lProcess3"/>
    <dgm:cxn modelId="{C6973FFD-03C9-4849-9A61-B9761672EAF1}" type="presParOf" srcId="{081C9D74-99C5-9041-96DA-C54693E66B25}" destId="{41527996-13D9-9748-A4B3-728086E205C2}" srcOrd="4" destOrd="0" presId="urn:microsoft.com/office/officeart/2005/8/layout/lProcess3"/>
    <dgm:cxn modelId="{39979277-69A6-C64B-87D1-32F6943C3CE6}" type="presParOf" srcId="{081C9D74-99C5-9041-96DA-C54693E66B25}" destId="{A3B2339C-FCA6-D749-AC52-97F0977D457C}" srcOrd="5" destOrd="0" presId="urn:microsoft.com/office/officeart/2005/8/layout/lProcess3"/>
    <dgm:cxn modelId="{3D357A4A-EFFB-2F44-935B-9FBFF7DF2B88}" type="presParOf" srcId="{081C9D74-99C5-9041-96DA-C54693E66B25}" destId="{AD573031-B3CD-5641-A83E-A7036528B83E}" srcOrd="6" destOrd="0" presId="urn:microsoft.com/office/officeart/2005/8/layout/lProcess3"/>
    <dgm:cxn modelId="{748F5C58-E486-6C44-81D6-40D11B298BBD}" type="presParOf" srcId="{081C9D74-99C5-9041-96DA-C54693E66B25}" destId="{0D2296D0-B430-1844-92BF-0820D1A58B2E}" srcOrd="7" destOrd="0" presId="urn:microsoft.com/office/officeart/2005/8/layout/lProcess3"/>
    <dgm:cxn modelId="{D27FF134-4F3A-2045-97B7-DE5836DAD327}" type="presParOf" srcId="{081C9D74-99C5-9041-96DA-C54693E66B25}" destId="{659D59C1-419C-A040-A5C8-5AD6AF4EBF87}" srcOrd="8" destOrd="0" presId="urn:microsoft.com/office/officeart/2005/8/layout/lProcess3"/>
    <dgm:cxn modelId="{46F555CF-AC0F-B14D-A498-582C62CF43CD}" type="presParOf" srcId="{081C9D74-99C5-9041-96DA-C54693E66B25}" destId="{295C4788-818F-FF4D-9813-2CABC457F3AB}" srcOrd="9" destOrd="0" presId="urn:microsoft.com/office/officeart/2005/8/layout/lProcess3"/>
    <dgm:cxn modelId="{7D49DC13-40F5-0E42-89E9-3AE2819F4C21}" type="presParOf" srcId="{081C9D74-99C5-9041-96DA-C54693E66B25}" destId="{DE8DC074-177C-054D-AE60-1B0B6390BC11}" srcOrd="10" destOrd="0" presId="urn:microsoft.com/office/officeart/2005/8/layout/lProcess3"/>
    <dgm:cxn modelId="{9C58DE36-7817-F94B-B9DE-BB3A91BC1B54}" type="presParOf" srcId="{081C9D74-99C5-9041-96DA-C54693E66B25}" destId="{C4A0F365-F03C-9E45-B723-B51F601C5962}" srcOrd="11" destOrd="0" presId="urn:microsoft.com/office/officeart/2005/8/layout/lProcess3"/>
    <dgm:cxn modelId="{992B0153-63B7-BB43-9DF3-E5EC5F37DC74}" type="presParOf" srcId="{081C9D74-99C5-9041-96DA-C54693E66B25}" destId="{FA01E2EA-DB66-3842-B556-C9E19064634C}" srcOrd="12" destOrd="0" presId="urn:microsoft.com/office/officeart/2005/8/layout/lProcess3"/>
    <dgm:cxn modelId="{0E769CF3-B18F-E344-A993-403B29F4BCC2}" type="presParOf" srcId="{081C9D74-99C5-9041-96DA-C54693E66B25}" destId="{77718023-9EAB-A84B-8BF2-FD94F4B30664}" srcOrd="13" destOrd="0" presId="urn:microsoft.com/office/officeart/2005/8/layout/lProcess3"/>
    <dgm:cxn modelId="{A0D8E826-1B94-634E-A439-4228CE9A0775}" type="presParOf" srcId="{081C9D74-99C5-9041-96DA-C54693E66B25}" destId="{5E25743B-864A-444C-8B26-3AD3C520842E}" srcOrd="14" destOrd="0" presId="urn:microsoft.com/office/officeart/2005/8/layout/lProcess3"/>
    <dgm:cxn modelId="{33DB05ED-FB6E-5746-A40D-FAA349280D15}" type="presParOf" srcId="{764FD9EB-D709-C545-A462-676B9F59E355}" destId="{34BABBD7-6763-654E-A0DF-4471D9E73D1D}" srcOrd="1" destOrd="0" presId="urn:microsoft.com/office/officeart/2005/8/layout/lProcess3"/>
    <dgm:cxn modelId="{0518A7B9-6D9A-0540-B0E5-87C4BE754744}" type="presParOf" srcId="{764FD9EB-D709-C545-A462-676B9F59E355}" destId="{0A38283B-F86D-B441-9DD8-ABCB7979B5FD}" srcOrd="2" destOrd="0" presId="urn:microsoft.com/office/officeart/2005/8/layout/lProcess3"/>
    <dgm:cxn modelId="{9957BC98-A171-7442-BE93-A78288290A32}" type="presParOf" srcId="{0A38283B-F86D-B441-9DD8-ABCB7979B5FD}" destId="{230A977C-118D-3845-9376-09A27E515711}" srcOrd="0" destOrd="0" presId="urn:microsoft.com/office/officeart/2005/8/layout/lProcess3"/>
    <dgm:cxn modelId="{829C50D0-3A70-A34D-A91D-E46E2E05DBEA}" type="presParOf" srcId="{0A38283B-F86D-B441-9DD8-ABCB7979B5FD}" destId="{2726391B-567D-FA44-86F3-CCFE46C6C3A0}" srcOrd="1" destOrd="0" presId="urn:microsoft.com/office/officeart/2005/8/layout/lProcess3"/>
    <dgm:cxn modelId="{677FC2A5-1FD3-F240-92F2-84E10487C5C9}" type="presParOf" srcId="{0A38283B-F86D-B441-9DD8-ABCB7979B5FD}" destId="{0244C0AD-068D-8B4A-85B4-B30FED42A77E}" srcOrd="2" destOrd="0" presId="urn:microsoft.com/office/officeart/2005/8/layout/lProcess3"/>
    <dgm:cxn modelId="{9A6E2852-BC59-694C-9363-6103CDAD151B}" type="presParOf" srcId="{0A38283B-F86D-B441-9DD8-ABCB7979B5FD}" destId="{76F382F3-B749-4645-8028-F967CA0C47F1}" srcOrd="3" destOrd="0" presId="urn:microsoft.com/office/officeart/2005/8/layout/lProcess3"/>
    <dgm:cxn modelId="{4A9EB89F-CE82-CF48-8C92-2A9E8354A0B7}" type="presParOf" srcId="{0A38283B-F86D-B441-9DD8-ABCB7979B5FD}" destId="{F1F92A0E-CDA7-284C-8184-945ECBB979E3}" srcOrd="4" destOrd="0" presId="urn:microsoft.com/office/officeart/2005/8/layout/lProcess3"/>
    <dgm:cxn modelId="{AC1785DD-6785-A24C-ABCE-6808EBF28753}" type="presParOf" srcId="{0A38283B-F86D-B441-9DD8-ABCB7979B5FD}" destId="{801A7065-00A1-2741-BB95-066F0A31357F}" srcOrd="5" destOrd="0" presId="urn:microsoft.com/office/officeart/2005/8/layout/lProcess3"/>
    <dgm:cxn modelId="{8EAAA70C-840E-6643-89BB-5063A0BDB8F5}" type="presParOf" srcId="{0A38283B-F86D-B441-9DD8-ABCB7979B5FD}" destId="{E4FEC603-2CA2-CE45-B4D0-C35A2B0E023D}" srcOrd="6" destOrd="0" presId="urn:microsoft.com/office/officeart/2005/8/layout/lProcess3"/>
    <dgm:cxn modelId="{85C28282-CC7E-4841-AF24-B9791B019B1F}" type="presParOf" srcId="{0A38283B-F86D-B441-9DD8-ABCB7979B5FD}" destId="{1B3A58A4-FE69-9F41-BEF8-3FA851187253}" srcOrd="7" destOrd="0" presId="urn:microsoft.com/office/officeart/2005/8/layout/lProcess3"/>
    <dgm:cxn modelId="{BF55995C-C0CC-D94F-B101-6C162943B14D}" type="presParOf" srcId="{0A38283B-F86D-B441-9DD8-ABCB7979B5FD}" destId="{EB434905-4BFD-E94D-86EE-6742766C9A5F}" srcOrd="8" destOrd="0" presId="urn:microsoft.com/office/officeart/2005/8/layout/lProcess3"/>
    <dgm:cxn modelId="{7E7C301D-4275-5B47-B5DF-A67ECA606F4E}" type="presParOf" srcId="{0A38283B-F86D-B441-9DD8-ABCB7979B5FD}" destId="{F768CDC9-2B0B-464E-B9BD-67173D83BA0B}" srcOrd="9" destOrd="0" presId="urn:microsoft.com/office/officeart/2005/8/layout/lProcess3"/>
    <dgm:cxn modelId="{8001EEF1-E687-1F4D-AD33-F813F668CD34}" type="presParOf" srcId="{0A38283B-F86D-B441-9DD8-ABCB7979B5FD}" destId="{C73F1ED2-B7BA-B244-A7F8-3B34D8E364B5}" srcOrd="10" destOrd="0" presId="urn:microsoft.com/office/officeart/2005/8/layout/lProcess3"/>
    <dgm:cxn modelId="{02445C76-E872-2648-933E-3D53C8D61311}" type="presParOf" srcId="{0A38283B-F86D-B441-9DD8-ABCB7979B5FD}" destId="{7FABFB50-14F4-6F4B-A6A7-0A94DD18606D}" srcOrd="11" destOrd="0" presId="urn:microsoft.com/office/officeart/2005/8/layout/lProcess3"/>
    <dgm:cxn modelId="{EEE79F7B-8192-5C44-B367-8339A1EE4E2C}" type="presParOf" srcId="{0A38283B-F86D-B441-9DD8-ABCB7979B5FD}" destId="{54925CCD-7BE2-F949-BADD-CD2EC2D8B288}" srcOrd="12" destOrd="0" presId="urn:microsoft.com/office/officeart/2005/8/layout/lProcess3"/>
    <dgm:cxn modelId="{09EC0D4D-9C03-E047-A533-646C808D28B4}" type="presParOf" srcId="{764FD9EB-D709-C545-A462-676B9F59E355}" destId="{67334309-63F3-6649-87D8-15AD6237C42A}" srcOrd="3" destOrd="0" presId="urn:microsoft.com/office/officeart/2005/8/layout/lProcess3"/>
    <dgm:cxn modelId="{52296526-6883-0A41-AD2B-D1507A3196E7}" type="presParOf" srcId="{764FD9EB-D709-C545-A462-676B9F59E355}" destId="{C502AB80-73BA-AF47-925E-BF8219D007AF}" srcOrd="4" destOrd="0" presId="urn:microsoft.com/office/officeart/2005/8/layout/lProcess3"/>
    <dgm:cxn modelId="{1395D7B8-95A4-0348-87DC-A8C64BA30825}" type="presParOf" srcId="{C502AB80-73BA-AF47-925E-BF8219D007AF}" destId="{DB49621A-857B-FE47-AC5F-D253D213FD33}" srcOrd="0" destOrd="0" presId="urn:microsoft.com/office/officeart/2005/8/layout/lProcess3"/>
    <dgm:cxn modelId="{BBF9D032-5B1D-B940-AB51-AE5D8ADC8C1F}" type="presParOf" srcId="{C502AB80-73BA-AF47-925E-BF8219D007AF}" destId="{BC18FA5F-C8F5-B64C-A0C4-67DFEC622A4A}" srcOrd="1" destOrd="0" presId="urn:microsoft.com/office/officeart/2005/8/layout/lProcess3"/>
    <dgm:cxn modelId="{26EE5243-0232-7548-979D-0AB7A867D66A}" type="presParOf" srcId="{C502AB80-73BA-AF47-925E-BF8219D007AF}" destId="{E0DAA687-A39B-EF41-BE3E-B4D9C2371A8A}" srcOrd="2" destOrd="0" presId="urn:microsoft.com/office/officeart/2005/8/layout/lProcess3"/>
    <dgm:cxn modelId="{60BCBF2F-6DB4-9748-9D23-2E8AD0C7EA42}" type="presParOf" srcId="{C502AB80-73BA-AF47-925E-BF8219D007AF}" destId="{A8370E2A-06C1-9B4F-AD4B-088482CC4354}" srcOrd="3" destOrd="0" presId="urn:microsoft.com/office/officeart/2005/8/layout/lProcess3"/>
    <dgm:cxn modelId="{A49997AA-B1AE-084C-9E13-F79EE674325C}" type="presParOf" srcId="{C502AB80-73BA-AF47-925E-BF8219D007AF}" destId="{810B1CD4-97D4-E24B-9A36-F4FF5E555372}" srcOrd="4" destOrd="0" presId="urn:microsoft.com/office/officeart/2005/8/layout/lProcess3"/>
    <dgm:cxn modelId="{42E0FC71-CA8B-504F-9F22-49D9207018D8}" type="presParOf" srcId="{C502AB80-73BA-AF47-925E-BF8219D007AF}" destId="{FA877737-4DF6-4F4F-9203-32AA112F8F92}" srcOrd="5" destOrd="0" presId="urn:microsoft.com/office/officeart/2005/8/layout/lProcess3"/>
    <dgm:cxn modelId="{D96043F4-5F64-614D-B38B-1BA19F35A04D}" type="presParOf" srcId="{C502AB80-73BA-AF47-925E-BF8219D007AF}" destId="{96489A1B-2DCF-4E47-BBC6-65072C417A65}" srcOrd="6" destOrd="0" presId="urn:microsoft.com/office/officeart/2005/8/layout/lProcess3"/>
    <dgm:cxn modelId="{E6B72CD4-EFD9-1C4D-9856-226EB08D43DB}" type="presParOf" srcId="{C502AB80-73BA-AF47-925E-BF8219D007AF}" destId="{C5E35408-97EC-5549-9C51-FE44CE98D98D}" srcOrd="7" destOrd="0" presId="urn:microsoft.com/office/officeart/2005/8/layout/lProcess3"/>
    <dgm:cxn modelId="{DBFA6A50-3729-D448-A752-09589A3AF707}" type="presParOf" srcId="{C502AB80-73BA-AF47-925E-BF8219D007AF}" destId="{5596B572-A100-7844-BEBD-88707075ED16}" srcOrd="8" destOrd="0" presId="urn:microsoft.com/office/officeart/2005/8/layout/lProcess3"/>
    <dgm:cxn modelId="{B54BA43B-9944-1B4D-AAC5-E11AB77D9C51}" type="presParOf" srcId="{C502AB80-73BA-AF47-925E-BF8219D007AF}" destId="{E7E99EA8-4100-7B42-898E-EB0AB1F90CEC}" srcOrd="9" destOrd="0" presId="urn:microsoft.com/office/officeart/2005/8/layout/lProcess3"/>
    <dgm:cxn modelId="{DB26090F-9C6B-0143-8F95-8953F2579EFA}" type="presParOf" srcId="{C502AB80-73BA-AF47-925E-BF8219D007AF}" destId="{5551BC5B-C2DC-C949-8D84-C7C47134833F}" srcOrd="10" destOrd="0" presId="urn:microsoft.com/office/officeart/2005/8/layout/lProcess3"/>
    <dgm:cxn modelId="{B9639DAB-04AA-0541-B106-1D8EF1C9A614}" type="presParOf" srcId="{C502AB80-73BA-AF47-925E-BF8219D007AF}" destId="{9B6FE251-C08C-CA45-BAE3-C633C270CF09}" srcOrd="11" destOrd="0" presId="urn:microsoft.com/office/officeart/2005/8/layout/lProcess3"/>
    <dgm:cxn modelId="{70686009-9B80-7E47-8E9A-BB89569345C7}" type="presParOf" srcId="{C502AB80-73BA-AF47-925E-BF8219D007AF}" destId="{C5D7BCC1-AE78-5F49-9191-5BDCC04C3908}" srcOrd="12" destOrd="0" presId="urn:microsoft.com/office/officeart/2005/8/layout/lProcess3"/>
    <dgm:cxn modelId="{5005F9D7-976D-EC4E-BD59-5C9DDD8023CE}" type="presParOf" srcId="{C502AB80-73BA-AF47-925E-BF8219D007AF}" destId="{26ECA9C0-55E5-C54C-8ECF-A0D386221054}" srcOrd="13" destOrd="0" presId="urn:microsoft.com/office/officeart/2005/8/layout/lProcess3"/>
    <dgm:cxn modelId="{07513DF8-E318-5C4C-8E39-13F4020B335C}" type="presParOf" srcId="{C502AB80-73BA-AF47-925E-BF8219D007AF}" destId="{337DA224-16F4-1C47-8D26-A17A3D22448E}" srcOrd="14" destOrd="0" presId="urn:microsoft.com/office/officeart/2005/8/layout/lProcess3"/>
    <dgm:cxn modelId="{D3B30D5C-4C91-EE4B-B166-1C5295B4CD79}" type="presParOf" srcId="{764FD9EB-D709-C545-A462-676B9F59E355}" destId="{C94B7282-D5AA-714D-9D1D-EF0A0BD843F4}" srcOrd="5" destOrd="0" presId="urn:microsoft.com/office/officeart/2005/8/layout/lProcess3"/>
    <dgm:cxn modelId="{4B131F32-75EC-BC48-8A04-68E644F68CCE}" type="presParOf" srcId="{764FD9EB-D709-C545-A462-676B9F59E355}" destId="{D3112A36-10FF-034D-9670-766C9372C056}" srcOrd="6" destOrd="0" presId="urn:microsoft.com/office/officeart/2005/8/layout/lProcess3"/>
    <dgm:cxn modelId="{0330CB40-AC8D-914A-A198-ADBF06D81096}" type="presParOf" srcId="{D3112A36-10FF-034D-9670-766C9372C056}" destId="{BED48D6A-DF8D-E540-9482-DC5E3AF02A68}" srcOrd="0" destOrd="0" presId="urn:microsoft.com/office/officeart/2005/8/layout/lProcess3"/>
    <dgm:cxn modelId="{6E5009BD-7909-BE49-BF59-F19761D9ECFB}" type="presParOf" srcId="{D3112A36-10FF-034D-9670-766C9372C056}" destId="{419B4947-76EA-934A-B0E8-2FC922969304}" srcOrd="1" destOrd="0" presId="urn:microsoft.com/office/officeart/2005/8/layout/lProcess3"/>
    <dgm:cxn modelId="{ADAC2868-16BD-A44A-AA30-55A2579875E3}" type="presParOf" srcId="{D3112A36-10FF-034D-9670-766C9372C056}" destId="{BA3F7753-AF7C-4341-B9BB-4A27F039BACB}" srcOrd="2" destOrd="0" presId="urn:microsoft.com/office/officeart/2005/8/layout/lProcess3"/>
    <dgm:cxn modelId="{B5048979-9753-B445-BA60-C2859E25A141}" type="presParOf" srcId="{D3112A36-10FF-034D-9670-766C9372C056}" destId="{45776651-2D43-CE4A-A40A-DBCC1EFA8B54}" srcOrd="3" destOrd="0" presId="urn:microsoft.com/office/officeart/2005/8/layout/lProcess3"/>
    <dgm:cxn modelId="{77F4D0DB-44BD-9949-903D-56EA6BD683A5}" type="presParOf" srcId="{D3112A36-10FF-034D-9670-766C9372C056}" destId="{BE78C6CE-6794-DA49-83BD-F61AA494A8A9}" srcOrd="4" destOrd="0" presId="urn:microsoft.com/office/officeart/2005/8/layout/lProcess3"/>
    <dgm:cxn modelId="{5A8F97EB-F6E2-5046-816E-80A0C80DA307}" type="presParOf" srcId="{D3112A36-10FF-034D-9670-766C9372C056}" destId="{E7120CDB-6BBF-224D-ACF2-9C5D16C82A90}" srcOrd="5" destOrd="0" presId="urn:microsoft.com/office/officeart/2005/8/layout/lProcess3"/>
    <dgm:cxn modelId="{C5F43E05-AA94-B147-BE27-FA2CE2BEA3DC}" type="presParOf" srcId="{D3112A36-10FF-034D-9670-766C9372C056}" destId="{571B01F1-3F16-2940-9C33-B633FFB16916}" srcOrd="6" destOrd="0" presId="urn:microsoft.com/office/officeart/2005/8/layout/lProcess3"/>
    <dgm:cxn modelId="{EA8238E4-A7F6-6543-9015-D88F72ECA64F}" type="presParOf" srcId="{D3112A36-10FF-034D-9670-766C9372C056}" destId="{150ECB4B-B490-304E-860E-FA1337BAB177}" srcOrd="7" destOrd="0" presId="urn:microsoft.com/office/officeart/2005/8/layout/lProcess3"/>
    <dgm:cxn modelId="{B881A032-5038-6044-9385-B2370F3A0577}" type="presParOf" srcId="{D3112A36-10FF-034D-9670-766C9372C056}" destId="{4101066C-602E-2147-9EBB-437F68918BC3}" srcOrd="8" destOrd="0" presId="urn:microsoft.com/office/officeart/2005/8/layout/lProcess3"/>
    <dgm:cxn modelId="{64659FB5-606D-7845-812A-6B697733C452}" type="presParOf" srcId="{764FD9EB-D709-C545-A462-676B9F59E355}" destId="{BF9C1A6F-FE13-4849-A366-C1314E2DACD0}" srcOrd="7" destOrd="0" presId="urn:microsoft.com/office/officeart/2005/8/layout/lProcess3"/>
    <dgm:cxn modelId="{8B8CC7EF-86B3-8B40-8DDF-4C3458F3A80F}" type="presParOf" srcId="{764FD9EB-D709-C545-A462-676B9F59E355}" destId="{9EF21A30-1CB7-6A44-8229-46C8F4F5E4D9}" srcOrd="8" destOrd="0" presId="urn:microsoft.com/office/officeart/2005/8/layout/lProcess3"/>
    <dgm:cxn modelId="{49DC3FE2-163A-ED4B-BA46-428C02815241}" type="presParOf" srcId="{9EF21A30-1CB7-6A44-8229-46C8F4F5E4D9}" destId="{0E480AB3-A094-3F4D-A101-794128DF0D77}" srcOrd="0" destOrd="0" presId="urn:microsoft.com/office/officeart/2005/8/layout/lProcess3"/>
    <dgm:cxn modelId="{B1A319AD-979E-3A4E-A309-1B63A41C6904}" type="presParOf" srcId="{9EF21A30-1CB7-6A44-8229-46C8F4F5E4D9}" destId="{7B880491-2D01-754E-B778-82D4E35A0983}" srcOrd="1" destOrd="0" presId="urn:microsoft.com/office/officeart/2005/8/layout/lProcess3"/>
    <dgm:cxn modelId="{8896336F-352C-6A40-AA56-2490376D16A6}" type="presParOf" srcId="{9EF21A30-1CB7-6A44-8229-46C8F4F5E4D9}" destId="{3B8F5B3F-49C3-5E49-8741-A2E9B150D310}" srcOrd="2" destOrd="0" presId="urn:microsoft.com/office/officeart/2005/8/layout/lProcess3"/>
    <dgm:cxn modelId="{D6765227-2561-6E4A-A9AB-159F7F754B5D}" type="presParOf" srcId="{9EF21A30-1CB7-6A44-8229-46C8F4F5E4D9}" destId="{374D6B9D-1EB8-4C4B-81E9-2F0801AE1565}" srcOrd="3" destOrd="0" presId="urn:microsoft.com/office/officeart/2005/8/layout/lProcess3"/>
    <dgm:cxn modelId="{63787BD9-EDEC-5E42-B8CE-7FF09E5084CF}" type="presParOf" srcId="{9EF21A30-1CB7-6A44-8229-46C8F4F5E4D9}" destId="{920DDB0D-4FC7-D242-89E0-D4F4B46F3C9C}" srcOrd="4" destOrd="0" presId="urn:microsoft.com/office/officeart/2005/8/layout/lProcess3"/>
    <dgm:cxn modelId="{3310531C-2139-FD41-B78C-10A2132364C8}" type="presParOf" srcId="{9EF21A30-1CB7-6A44-8229-46C8F4F5E4D9}" destId="{937E5FED-A4CB-7C43-81EE-9C3375590C74}" srcOrd="5" destOrd="0" presId="urn:microsoft.com/office/officeart/2005/8/layout/lProcess3"/>
    <dgm:cxn modelId="{79A24156-A9A8-F54B-AF29-D1A8FAC6C2B6}" type="presParOf" srcId="{9EF21A30-1CB7-6A44-8229-46C8F4F5E4D9}" destId="{A56C0647-D7B5-0644-B37C-5054FC9D4CD2}" srcOrd="6" destOrd="0" presId="urn:microsoft.com/office/officeart/2005/8/layout/lProcess3"/>
    <dgm:cxn modelId="{2C2728AB-1D86-264D-8517-61DCF336B56E}" type="presParOf" srcId="{9EF21A30-1CB7-6A44-8229-46C8F4F5E4D9}" destId="{42AC5C0B-CFB4-2A4C-B047-BA650B4C0AE9}" srcOrd="7" destOrd="0" presId="urn:microsoft.com/office/officeart/2005/8/layout/lProcess3"/>
    <dgm:cxn modelId="{F3AA6881-B454-7D47-B009-B204DF635EE5}" type="presParOf" srcId="{9EF21A30-1CB7-6A44-8229-46C8F4F5E4D9}" destId="{DB1F550B-98C6-DA49-B3DD-42579E31C388}" srcOrd="8" destOrd="0" presId="urn:microsoft.com/office/officeart/2005/8/layout/lProcess3"/>
    <dgm:cxn modelId="{980D8F2B-97D4-E240-9DEA-E5F941ED93F9}" type="presParOf" srcId="{9EF21A30-1CB7-6A44-8229-46C8F4F5E4D9}" destId="{7DFC78F8-BC90-BF4C-9717-1B40E7F436F9}" srcOrd="9" destOrd="0" presId="urn:microsoft.com/office/officeart/2005/8/layout/lProcess3"/>
    <dgm:cxn modelId="{A9102FD5-0FBF-3E44-8DFD-D2E969BEEBAE}" type="presParOf" srcId="{9EF21A30-1CB7-6A44-8229-46C8F4F5E4D9}" destId="{2603BCA8-1990-FC47-95A1-5B3836E6C9C5}" srcOrd="10" destOrd="0" presId="urn:microsoft.com/office/officeart/2005/8/layout/lProcess3"/>
    <dgm:cxn modelId="{44EBCC08-89EF-D749-931E-0B9FC8D59B30}" type="presParOf" srcId="{9EF21A30-1CB7-6A44-8229-46C8F4F5E4D9}" destId="{317534A7-F155-CD41-8DC4-5D5AA26625E7}" srcOrd="11" destOrd="0" presId="urn:microsoft.com/office/officeart/2005/8/layout/lProcess3"/>
    <dgm:cxn modelId="{30A7B871-7F6C-5244-83C0-ED4C4E288262}" type="presParOf" srcId="{9EF21A30-1CB7-6A44-8229-46C8F4F5E4D9}" destId="{8DC43F2F-8086-0940-8F48-221F5F2734C1}" srcOrd="1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C156D-2CAD-0E4D-A778-0599729D7D7D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5C2B5C-CC8E-4E4E-BB20-2ECF1ADB8FF0}">
      <dgm:prSet phldrT="[Text]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"/>
            </a:rPr>
            <a:t>Commun-</a:t>
          </a:r>
          <a:br>
            <a:rPr lang="en-US">
              <a:solidFill>
                <a:schemeClr val="bg1"/>
              </a:solidFill>
              <a:latin typeface="Calibri"/>
            </a:rPr>
          </a:br>
          <a:r>
            <a:rPr lang="en-US" err="1">
              <a:solidFill>
                <a:schemeClr val="bg1"/>
              </a:solidFill>
              <a:latin typeface="Calibri"/>
            </a:rPr>
            <a:t>ications</a:t>
          </a:r>
          <a:endParaRPr lang="en-US">
            <a:solidFill>
              <a:schemeClr val="bg1"/>
            </a:solidFill>
          </a:endParaRPr>
        </a:p>
      </dgm:t>
    </dgm:pt>
    <dgm:pt modelId="{C0708AAC-FFCD-5840-A06A-FE4BFC0B4A5F}" type="parTrans" cxnId="{7E61F58B-89D4-EF4F-835A-7FA7602871C7}">
      <dgm:prSet/>
      <dgm:spPr/>
      <dgm:t>
        <a:bodyPr/>
        <a:lstStyle/>
        <a:p>
          <a:endParaRPr lang="en-US"/>
        </a:p>
      </dgm:t>
    </dgm:pt>
    <dgm:pt modelId="{AE364439-C5E9-9747-AB40-09C273033709}" type="sibTrans" cxnId="{7E61F58B-89D4-EF4F-835A-7FA7602871C7}">
      <dgm:prSet/>
      <dgm:spPr/>
      <dgm:t>
        <a:bodyPr/>
        <a:lstStyle/>
        <a:p>
          <a:endParaRPr lang="en-US"/>
        </a:p>
      </dgm:t>
    </dgm:pt>
    <dgm:pt modelId="{C9340EAB-D23F-284D-B0FF-ACFEC3DF74C4}">
      <dgm:prSet phldrT="[Text]"/>
      <dgm:spPr/>
      <dgm:t>
        <a:bodyPr/>
        <a:lstStyle/>
        <a:p>
          <a:r>
            <a:rPr lang="en-US"/>
            <a:t>Preparation</a:t>
          </a:r>
        </a:p>
      </dgm:t>
    </dgm:pt>
    <dgm:pt modelId="{915D2A6E-9B29-3A43-8443-493B649D14D4}" type="parTrans" cxnId="{1046A439-B691-6F43-8DD2-88BDB9D44A7E}">
      <dgm:prSet/>
      <dgm:spPr/>
      <dgm:t>
        <a:bodyPr/>
        <a:lstStyle/>
        <a:p>
          <a:endParaRPr lang="en-US"/>
        </a:p>
      </dgm:t>
    </dgm:pt>
    <dgm:pt modelId="{B222BBD3-1E78-5848-8B6E-B424B370663B}" type="sibTrans" cxnId="{1046A439-B691-6F43-8DD2-88BDB9D44A7E}">
      <dgm:prSet/>
      <dgm:spPr/>
      <dgm:t>
        <a:bodyPr/>
        <a:lstStyle/>
        <a:p>
          <a:endParaRPr lang="en-US"/>
        </a:p>
      </dgm:t>
    </dgm:pt>
    <dgm:pt modelId="{F0A26B45-2ADF-0040-9E05-A0C8C1561948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…May</a:t>
          </a:r>
        </a:p>
      </dgm:t>
    </dgm:pt>
    <dgm:pt modelId="{0136D0D5-20F9-E04B-BEF0-BD95BE2A7F30}" type="parTrans" cxnId="{54EE7AAC-D3F9-6549-9729-02E0703285F4}">
      <dgm:prSet/>
      <dgm:spPr/>
      <dgm:t>
        <a:bodyPr/>
        <a:lstStyle/>
        <a:p>
          <a:endParaRPr lang="en-US"/>
        </a:p>
      </dgm:t>
    </dgm:pt>
    <dgm:pt modelId="{EA154A53-3DC3-C543-ADC8-FA3433A530E8}" type="sibTrans" cxnId="{54EE7AAC-D3F9-6549-9729-02E0703285F4}">
      <dgm:prSet/>
      <dgm:spPr/>
      <dgm:t>
        <a:bodyPr/>
        <a:lstStyle/>
        <a:p>
          <a:endParaRPr lang="en-US"/>
        </a:p>
      </dgm:t>
    </dgm:pt>
    <dgm:pt modelId="{C1622F50-9B64-C549-8296-0849E188A79E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June</a:t>
          </a:r>
        </a:p>
      </dgm:t>
    </dgm:pt>
    <dgm:pt modelId="{6FCF0F72-2346-BD40-A134-0455C810E8DB}" type="parTrans" cxnId="{B0B120F9-FF1D-0443-AA7C-C9A5A57073C0}">
      <dgm:prSet/>
      <dgm:spPr/>
      <dgm:t>
        <a:bodyPr/>
        <a:lstStyle/>
        <a:p>
          <a:endParaRPr lang="en-US"/>
        </a:p>
      </dgm:t>
    </dgm:pt>
    <dgm:pt modelId="{F6C38847-D678-4449-94B1-19BDCB01545C}" type="sibTrans" cxnId="{B0B120F9-FF1D-0443-AA7C-C9A5A57073C0}">
      <dgm:prSet/>
      <dgm:spPr/>
      <dgm:t>
        <a:bodyPr/>
        <a:lstStyle/>
        <a:p>
          <a:endParaRPr lang="en-US"/>
        </a:p>
      </dgm:t>
    </dgm:pt>
    <dgm:pt modelId="{D3A6E216-F1A7-3F4A-B02E-93ED0B19CD7F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July</a:t>
          </a:r>
        </a:p>
      </dgm:t>
    </dgm:pt>
    <dgm:pt modelId="{5C073D80-3965-DB4F-9BD3-76FECAE1430C}" type="parTrans" cxnId="{5E2B5579-96D3-8D40-A3C0-8830592A30DF}">
      <dgm:prSet/>
      <dgm:spPr/>
      <dgm:t>
        <a:bodyPr/>
        <a:lstStyle/>
        <a:p>
          <a:endParaRPr lang="en-US"/>
        </a:p>
      </dgm:t>
    </dgm:pt>
    <dgm:pt modelId="{9CB584EF-13EE-B447-8719-4AD51605209C}" type="sibTrans" cxnId="{5E2B5579-96D3-8D40-A3C0-8830592A30DF}">
      <dgm:prSet/>
      <dgm:spPr/>
      <dgm:t>
        <a:bodyPr/>
        <a:lstStyle/>
        <a:p>
          <a:endParaRPr lang="en-US"/>
        </a:p>
      </dgm:t>
    </dgm:pt>
    <dgm:pt modelId="{C2F56F84-FDA9-7C43-B929-1A021CFF4231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Aug.</a:t>
          </a:r>
        </a:p>
      </dgm:t>
    </dgm:pt>
    <dgm:pt modelId="{900B6B02-6A1E-7844-8E24-58823E48DEC8}" type="parTrans" cxnId="{FDBBB98B-58C4-624E-A41F-B4B363B8328F}">
      <dgm:prSet/>
      <dgm:spPr/>
      <dgm:t>
        <a:bodyPr/>
        <a:lstStyle/>
        <a:p>
          <a:endParaRPr lang="en-US"/>
        </a:p>
      </dgm:t>
    </dgm:pt>
    <dgm:pt modelId="{789EB60A-B508-0345-8D31-B31E280C6AF3}" type="sibTrans" cxnId="{FDBBB98B-58C4-624E-A41F-B4B363B8328F}">
      <dgm:prSet/>
      <dgm:spPr/>
      <dgm:t>
        <a:bodyPr/>
        <a:lstStyle/>
        <a:p>
          <a:endParaRPr lang="en-US"/>
        </a:p>
      </dgm:t>
    </dgm:pt>
    <dgm:pt modelId="{84880D95-5261-1044-9C6D-194049D1DE2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Sep.</a:t>
          </a:r>
        </a:p>
      </dgm:t>
    </dgm:pt>
    <dgm:pt modelId="{2A756C29-381F-8142-8AFB-5B79CD27C971}" type="parTrans" cxnId="{FDD92D6A-8DA3-3E45-B27B-B627FCB8A461}">
      <dgm:prSet/>
      <dgm:spPr/>
      <dgm:t>
        <a:bodyPr/>
        <a:lstStyle/>
        <a:p>
          <a:endParaRPr lang="en-US"/>
        </a:p>
      </dgm:t>
    </dgm:pt>
    <dgm:pt modelId="{E5391463-D52D-C448-BA43-133D5E9E2013}" type="sibTrans" cxnId="{FDD92D6A-8DA3-3E45-B27B-B627FCB8A461}">
      <dgm:prSet/>
      <dgm:spPr/>
      <dgm:t>
        <a:bodyPr/>
        <a:lstStyle/>
        <a:p>
          <a:endParaRPr lang="en-US"/>
        </a:p>
      </dgm:t>
    </dgm:pt>
    <dgm:pt modelId="{AAF63ADE-D868-7843-98A9-948E6A240C38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Oct.</a:t>
          </a:r>
        </a:p>
      </dgm:t>
    </dgm:pt>
    <dgm:pt modelId="{19D37D00-DB6D-5548-A7D7-C065BF0A5E98}" type="parTrans" cxnId="{E03426E2-001B-9942-A336-21D046539346}">
      <dgm:prSet/>
      <dgm:spPr/>
      <dgm:t>
        <a:bodyPr/>
        <a:lstStyle/>
        <a:p>
          <a:endParaRPr lang="en-US"/>
        </a:p>
      </dgm:t>
    </dgm:pt>
    <dgm:pt modelId="{AC17DB8F-101A-6E42-BC04-39C058C4AA0C}" type="sibTrans" cxnId="{E03426E2-001B-9942-A336-21D046539346}">
      <dgm:prSet/>
      <dgm:spPr/>
      <dgm:t>
        <a:bodyPr/>
        <a:lstStyle/>
        <a:p>
          <a:endParaRPr lang="en-US"/>
        </a:p>
      </dgm:t>
    </dgm:pt>
    <dgm:pt modelId="{CE29914E-9259-1742-B7D8-837B300FD2CF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i="1"/>
            <a:t>Nov.</a:t>
          </a:r>
        </a:p>
      </dgm:t>
    </dgm:pt>
    <dgm:pt modelId="{955F9866-D2AC-B54D-BCC2-1D0748E68BD9}" type="parTrans" cxnId="{B64538EE-D32E-2147-A4D0-B052EF429B35}">
      <dgm:prSet/>
      <dgm:spPr/>
      <dgm:t>
        <a:bodyPr/>
        <a:lstStyle/>
        <a:p>
          <a:endParaRPr lang="en-US"/>
        </a:p>
      </dgm:t>
    </dgm:pt>
    <dgm:pt modelId="{66831557-B54A-0649-96CF-865BEC862625}" type="sibTrans" cxnId="{B64538EE-D32E-2147-A4D0-B052EF429B35}">
      <dgm:prSet/>
      <dgm:spPr/>
      <dgm:t>
        <a:bodyPr/>
        <a:lstStyle/>
        <a:p>
          <a:endParaRPr lang="en-US"/>
        </a:p>
      </dgm:t>
    </dgm:pt>
    <dgm:pt modelId="{EE955FB7-F991-F647-B1AF-518D18769B33}">
      <dgm:prSet phldrT="[Text]"/>
      <dgm:spPr/>
      <dgm:t>
        <a:bodyPr/>
        <a:lstStyle/>
        <a:p>
          <a:pPr rtl="0"/>
          <a:r>
            <a:rPr lang="en-US"/>
            <a:t>Questions</a:t>
          </a:r>
        </a:p>
      </dgm:t>
    </dgm:pt>
    <dgm:pt modelId="{479841BE-3392-D84F-BF0D-02FCF099B6BB}" type="parTrans" cxnId="{EDB66759-268C-9A43-B46D-40C532C05EBB}">
      <dgm:prSet/>
      <dgm:spPr/>
      <dgm:t>
        <a:bodyPr/>
        <a:lstStyle/>
        <a:p>
          <a:endParaRPr lang="en-US"/>
        </a:p>
      </dgm:t>
    </dgm:pt>
    <dgm:pt modelId="{0A9BC0B2-4EE8-494C-A3DF-2C34D999604E}" type="sibTrans" cxnId="{EDB66759-268C-9A43-B46D-40C532C05EBB}">
      <dgm:prSet/>
      <dgm:spPr/>
      <dgm:t>
        <a:bodyPr/>
        <a:lstStyle/>
        <a:p>
          <a:endParaRPr lang="en-US"/>
        </a:p>
      </dgm:t>
    </dgm:pt>
    <dgm:pt modelId="{2BEA8798-BCE5-594D-8A01-794FE40C232B}">
      <dgm:prSet phldrT="[Text]"/>
      <dgm:spPr/>
      <dgm:t>
        <a:bodyPr/>
        <a:lstStyle/>
        <a:p>
          <a:r>
            <a:rPr lang="en-US"/>
            <a:t>Early Touchpoints</a:t>
          </a:r>
        </a:p>
      </dgm:t>
    </dgm:pt>
    <dgm:pt modelId="{C549872F-5901-504F-A0AA-1DA305E8B4EF}" type="parTrans" cxnId="{3CAD6F6C-41A5-E74B-90F4-281A9139EFD7}">
      <dgm:prSet/>
      <dgm:spPr/>
      <dgm:t>
        <a:bodyPr/>
        <a:lstStyle/>
        <a:p>
          <a:endParaRPr lang="en-US"/>
        </a:p>
      </dgm:t>
    </dgm:pt>
    <dgm:pt modelId="{46158701-F6C5-084B-AA69-96528488AF95}" type="sibTrans" cxnId="{3CAD6F6C-41A5-E74B-90F4-281A9139EFD7}">
      <dgm:prSet/>
      <dgm:spPr/>
      <dgm:t>
        <a:bodyPr/>
        <a:lstStyle/>
        <a:p>
          <a:endParaRPr lang="en-US"/>
        </a:p>
      </dgm:t>
    </dgm:pt>
    <dgm:pt modelId="{5A7DE398-77A3-AB4B-916D-34D4717A668D}">
      <dgm:prSet phldrT="[Text]"/>
      <dgm:spPr/>
      <dgm:t>
        <a:bodyPr/>
        <a:lstStyle/>
        <a:p>
          <a:r>
            <a:rPr lang="en-US"/>
            <a:t>Message Development</a:t>
          </a:r>
        </a:p>
      </dgm:t>
    </dgm:pt>
    <dgm:pt modelId="{D92D2181-D476-1445-8FE4-77E1146AE83C}" type="parTrans" cxnId="{EADC04F4-1531-7E4E-BDDB-09A6BA560825}">
      <dgm:prSet/>
      <dgm:spPr/>
      <dgm:t>
        <a:bodyPr/>
        <a:lstStyle/>
        <a:p>
          <a:endParaRPr lang="en-US"/>
        </a:p>
      </dgm:t>
    </dgm:pt>
    <dgm:pt modelId="{AAAC4F6E-550F-E04E-AE29-7FEA4338CD7A}" type="sibTrans" cxnId="{EADC04F4-1531-7E4E-BDDB-09A6BA560825}">
      <dgm:prSet/>
      <dgm:spPr/>
      <dgm:t>
        <a:bodyPr/>
        <a:lstStyle/>
        <a:p>
          <a:endParaRPr lang="en-US"/>
        </a:p>
      </dgm:t>
    </dgm:pt>
    <dgm:pt modelId="{D109CBA2-4A72-644D-8FAF-49F6C746E4D3}">
      <dgm:prSet phldrT="[Text]"/>
      <dgm:spPr/>
      <dgm:t>
        <a:bodyPr/>
        <a:lstStyle/>
        <a:p>
          <a:pPr rtl="0"/>
          <a:r>
            <a:rPr lang="en-US"/>
            <a:t>Community </a:t>
          </a:r>
          <a:r>
            <a:rPr lang="en-US">
              <a:latin typeface="Calibri"/>
            </a:rPr>
            <a:t>Outreach &amp; Engagement</a:t>
          </a:r>
          <a:endParaRPr lang="en-US"/>
        </a:p>
      </dgm:t>
    </dgm:pt>
    <dgm:pt modelId="{F9D259C1-B36B-AC4A-B099-9DEA2246CD92}" type="parTrans" cxnId="{877DB4AB-D882-4E40-8293-7524488FF0D3}">
      <dgm:prSet/>
      <dgm:spPr/>
      <dgm:t>
        <a:bodyPr/>
        <a:lstStyle/>
        <a:p>
          <a:endParaRPr lang="en-US"/>
        </a:p>
      </dgm:t>
    </dgm:pt>
    <dgm:pt modelId="{0D8B0BEC-5C19-8D41-BD7E-A227E0FAB8DA}" type="sibTrans" cxnId="{877DB4AB-D882-4E40-8293-7524488FF0D3}">
      <dgm:prSet/>
      <dgm:spPr/>
      <dgm:t>
        <a:bodyPr/>
        <a:lstStyle/>
        <a:p>
          <a:endParaRPr lang="en-US"/>
        </a:p>
      </dgm:t>
    </dgm:pt>
    <dgm:pt modelId="{48926A73-099C-CA49-BA02-2B44DA551314}">
      <dgm:prSet phldrT="[Text]"/>
      <dgm:spPr/>
      <dgm:t>
        <a:bodyPr/>
        <a:lstStyle/>
        <a:p>
          <a:pPr rtl="0"/>
          <a:r>
            <a:rPr lang="en-US"/>
            <a:t>Community </a:t>
          </a:r>
          <a:r>
            <a:rPr lang="en-US">
              <a:latin typeface="Calibri"/>
            </a:rPr>
            <a:t>Outreach &amp; Engagement</a:t>
          </a:r>
          <a:endParaRPr lang="en-US"/>
        </a:p>
      </dgm:t>
    </dgm:pt>
    <dgm:pt modelId="{38A4FE4E-9A8A-4745-AB65-3AC58070B219}" type="parTrans" cxnId="{32FBF0B4-ADA7-5745-87A1-0D01A77C522D}">
      <dgm:prSet/>
      <dgm:spPr/>
      <dgm:t>
        <a:bodyPr/>
        <a:lstStyle/>
        <a:p>
          <a:endParaRPr lang="en-US"/>
        </a:p>
      </dgm:t>
    </dgm:pt>
    <dgm:pt modelId="{E3345FF9-A877-3440-AC2E-B76CC6268718}" type="sibTrans" cxnId="{32FBF0B4-ADA7-5745-87A1-0D01A77C522D}">
      <dgm:prSet/>
      <dgm:spPr/>
      <dgm:t>
        <a:bodyPr/>
        <a:lstStyle/>
        <a:p>
          <a:endParaRPr lang="en-US"/>
        </a:p>
      </dgm:t>
    </dgm:pt>
    <dgm:pt modelId="{6156503C-EC06-B247-862B-2D486BEEF619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/>
            <a:t>Months</a:t>
          </a:r>
        </a:p>
      </dgm:t>
    </dgm:pt>
    <dgm:pt modelId="{627841C9-4E99-CE46-B1F5-901CC46B6944}" type="sibTrans" cxnId="{320F1849-A778-FD40-A97F-55ED0165D75B}">
      <dgm:prSet/>
      <dgm:spPr/>
      <dgm:t>
        <a:bodyPr/>
        <a:lstStyle/>
        <a:p>
          <a:endParaRPr lang="en-US"/>
        </a:p>
      </dgm:t>
    </dgm:pt>
    <dgm:pt modelId="{370B36F2-CD53-4349-9431-33ACF803A0C5}" type="parTrans" cxnId="{320F1849-A778-FD40-A97F-55ED0165D75B}">
      <dgm:prSet/>
      <dgm:spPr/>
      <dgm:t>
        <a:bodyPr/>
        <a:lstStyle/>
        <a:p>
          <a:endParaRPr lang="en-US"/>
        </a:p>
      </dgm:t>
    </dgm:pt>
    <dgm:pt modelId="{764FD9EB-D709-C545-A462-676B9F59E355}" type="pres">
      <dgm:prSet presAssocID="{7F6C156D-2CAD-0E4D-A778-0599729D7D7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81C9D74-99C5-9041-96DA-C54693E66B25}" type="pres">
      <dgm:prSet presAssocID="{6156503C-EC06-B247-862B-2D486BEEF619}" presName="horFlow" presStyleCnt="0"/>
      <dgm:spPr/>
    </dgm:pt>
    <dgm:pt modelId="{B9F59425-518A-3142-9EE6-DE7790928B60}" type="pres">
      <dgm:prSet presAssocID="{6156503C-EC06-B247-862B-2D486BEEF619}" presName="bigChev" presStyleLbl="node1" presStyleIdx="0" presStyleCnt="2"/>
      <dgm:spPr/>
    </dgm:pt>
    <dgm:pt modelId="{BD591885-8E2F-7445-9BB1-90F249867FB1}" type="pres">
      <dgm:prSet presAssocID="{0136D0D5-20F9-E04B-BEF0-BD95BE2A7F30}" presName="parTrans" presStyleCnt="0"/>
      <dgm:spPr/>
    </dgm:pt>
    <dgm:pt modelId="{DB423A58-B7E1-BE46-A41F-695D25B7BE44}" type="pres">
      <dgm:prSet presAssocID="{F0A26B45-2ADF-0040-9E05-A0C8C1561948}" presName="node" presStyleLbl="alignAccFollowNode1" presStyleIdx="0" presStyleCnt="13" custScaleX="100058">
        <dgm:presLayoutVars>
          <dgm:bulletEnabled val="1"/>
        </dgm:presLayoutVars>
      </dgm:prSet>
      <dgm:spPr/>
    </dgm:pt>
    <dgm:pt modelId="{9C87B253-0B8E-F747-B983-6E45C4E81B6F}" type="pres">
      <dgm:prSet presAssocID="{EA154A53-3DC3-C543-ADC8-FA3433A530E8}" presName="sibTrans" presStyleCnt="0"/>
      <dgm:spPr/>
    </dgm:pt>
    <dgm:pt modelId="{41527996-13D9-9748-A4B3-728086E205C2}" type="pres">
      <dgm:prSet presAssocID="{C1622F50-9B64-C549-8296-0849E188A79E}" presName="node" presStyleLbl="alignAccFollowNode1" presStyleIdx="1" presStyleCnt="13">
        <dgm:presLayoutVars>
          <dgm:bulletEnabled val="1"/>
        </dgm:presLayoutVars>
      </dgm:prSet>
      <dgm:spPr/>
    </dgm:pt>
    <dgm:pt modelId="{A3B2339C-FCA6-D749-AC52-97F0977D457C}" type="pres">
      <dgm:prSet presAssocID="{F6C38847-D678-4449-94B1-19BDCB01545C}" presName="sibTrans" presStyleCnt="0"/>
      <dgm:spPr/>
    </dgm:pt>
    <dgm:pt modelId="{AD573031-B3CD-5641-A83E-A7036528B83E}" type="pres">
      <dgm:prSet presAssocID="{D3A6E216-F1A7-3F4A-B02E-93ED0B19CD7F}" presName="node" presStyleLbl="alignAccFollowNode1" presStyleIdx="2" presStyleCnt="13">
        <dgm:presLayoutVars>
          <dgm:bulletEnabled val="1"/>
        </dgm:presLayoutVars>
      </dgm:prSet>
      <dgm:spPr/>
    </dgm:pt>
    <dgm:pt modelId="{0D2296D0-B430-1844-92BF-0820D1A58B2E}" type="pres">
      <dgm:prSet presAssocID="{9CB584EF-13EE-B447-8719-4AD51605209C}" presName="sibTrans" presStyleCnt="0"/>
      <dgm:spPr/>
    </dgm:pt>
    <dgm:pt modelId="{659D59C1-419C-A040-A5C8-5AD6AF4EBF87}" type="pres">
      <dgm:prSet presAssocID="{C2F56F84-FDA9-7C43-B929-1A021CFF4231}" presName="node" presStyleLbl="alignAccFollowNode1" presStyleIdx="3" presStyleCnt="13">
        <dgm:presLayoutVars>
          <dgm:bulletEnabled val="1"/>
        </dgm:presLayoutVars>
      </dgm:prSet>
      <dgm:spPr/>
    </dgm:pt>
    <dgm:pt modelId="{295C4788-818F-FF4D-9813-2CABC457F3AB}" type="pres">
      <dgm:prSet presAssocID="{789EB60A-B508-0345-8D31-B31E280C6AF3}" presName="sibTrans" presStyleCnt="0"/>
      <dgm:spPr/>
    </dgm:pt>
    <dgm:pt modelId="{DE8DC074-177C-054D-AE60-1B0B6390BC11}" type="pres">
      <dgm:prSet presAssocID="{84880D95-5261-1044-9C6D-194049D1DE20}" presName="node" presStyleLbl="alignAccFollowNode1" presStyleIdx="4" presStyleCnt="13">
        <dgm:presLayoutVars>
          <dgm:bulletEnabled val="1"/>
        </dgm:presLayoutVars>
      </dgm:prSet>
      <dgm:spPr/>
    </dgm:pt>
    <dgm:pt modelId="{C4A0F365-F03C-9E45-B723-B51F601C5962}" type="pres">
      <dgm:prSet presAssocID="{E5391463-D52D-C448-BA43-133D5E9E2013}" presName="sibTrans" presStyleCnt="0"/>
      <dgm:spPr/>
    </dgm:pt>
    <dgm:pt modelId="{FA01E2EA-DB66-3842-B556-C9E19064634C}" type="pres">
      <dgm:prSet presAssocID="{AAF63ADE-D868-7843-98A9-948E6A240C38}" presName="node" presStyleLbl="alignAccFollowNode1" presStyleIdx="5" presStyleCnt="13">
        <dgm:presLayoutVars>
          <dgm:bulletEnabled val="1"/>
        </dgm:presLayoutVars>
      </dgm:prSet>
      <dgm:spPr/>
    </dgm:pt>
    <dgm:pt modelId="{77718023-9EAB-A84B-8BF2-FD94F4B30664}" type="pres">
      <dgm:prSet presAssocID="{AC17DB8F-101A-6E42-BC04-39C058C4AA0C}" presName="sibTrans" presStyleCnt="0"/>
      <dgm:spPr/>
    </dgm:pt>
    <dgm:pt modelId="{5E25743B-864A-444C-8B26-3AD3C520842E}" type="pres">
      <dgm:prSet presAssocID="{CE29914E-9259-1742-B7D8-837B300FD2CF}" presName="node" presStyleLbl="alignAccFollowNode1" presStyleIdx="6" presStyleCnt="13">
        <dgm:presLayoutVars>
          <dgm:bulletEnabled val="1"/>
        </dgm:presLayoutVars>
      </dgm:prSet>
      <dgm:spPr/>
    </dgm:pt>
    <dgm:pt modelId="{34BABBD7-6763-654E-A0DF-4471D9E73D1D}" type="pres">
      <dgm:prSet presAssocID="{6156503C-EC06-B247-862B-2D486BEEF619}" presName="vSp" presStyleCnt="0"/>
      <dgm:spPr/>
    </dgm:pt>
    <dgm:pt modelId="{0A38283B-F86D-B441-9DD8-ABCB7979B5FD}" type="pres">
      <dgm:prSet presAssocID="{A05C2B5C-CC8E-4E4E-BB20-2ECF1ADB8FF0}" presName="horFlow" presStyleCnt="0"/>
      <dgm:spPr/>
    </dgm:pt>
    <dgm:pt modelId="{230A977C-118D-3845-9376-09A27E515711}" type="pres">
      <dgm:prSet presAssocID="{A05C2B5C-CC8E-4E4E-BB20-2ECF1ADB8FF0}" presName="bigChev" presStyleLbl="node1" presStyleIdx="1" presStyleCnt="2"/>
      <dgm:spPr/>
    </dgm:pt>
    <dgm:pt modelId="{2726391B-567D-FA44-86F3-CCFE46C6C3A0}" type="pres">
      <dgm:prSet presAssocID="{915D2A6E-9B29-3A43-8443-493B649D14D4}" presName="parTrans" presStyleCnt="0"/>
      <dgm:spPr/>
    </dgm:pt>
    <dgm:pt modelId="{0244C0AD-068D-8B4A-85B4-B30FED42A77E}" type="pres">
      <dgm:prSet presAssocID="{C9340EAB-D23F-284D-B0FF-ACFEC3DF74C4}" presName="node" presStyleLbl="alignAccFollowNode1" presStyleIdx="7" presStyleCnt="13">
        <dgm:presLayoutVars>
          <dgm:bulletEnabled val="1"/>
        </dgm:presLayoutVars>
      </dgm:prSet>
      <dgm:spPr/>
    </dgm:pt>
    <dgm:pt modelId="{76F382F3-B749-4645-8028-F967CA0C47F1}" type="pres">
      <dgm:prSet presAssocID="{B222BBD3-1E78-5848-8B6E-B424B370663B}" presName="sibTrans" presStyleCnt="0"/>
      <dgm:spPr/>
    </dgm:pt>
    <dgm:pt modelId="{F1F92A0E-CDA7-284C-8184-945ECBB979E3}" type="pres">
      <dgm:prSet presAssocID="{2BEA8798-BCE5-594D-8A01-794FE40C232B}" presName="node" presStyleLbl="alignAccFollowNode1" presStyleIdx="8" presStyleCnt="13">
        <dgm:presLayoutVars>
          <dgm:bulletEnabled val="1"/>
        </dgm:presLayoutVars>
      </dgm:prSet>
      <dgm:spPr/>
    </dgm:pt>
    <dgm:pt modelId="{801A7065-00A1-2741-BB95-066F0A31357F}" type="pres">
      <dgm:prSet presAssocID="{46158701-F6C5-084B-AA69-96528488AF95}" presName="sibTrans" presStyleCnt="0"/>
      <dgm:spPr/>
    </dgm:pt>
    <dgm:pt modelId="{E4FEC603-2CA2-CE45-B4D0-C35A2B0E023D}" type="pres">
      <dgm:prSet presAssocID="{5A7DE398-77A3-AB4B-916D-34D4717A668D}" presName="node" presStyleLbl="alignAccFollowNode1" presStyleIdx="9" presStyleCnt="13">
        <dgm:presLayoutVars>
          <dgm:bulletEnabled val="1"/>
        </dgm:presLayoutVars>
      </dgm:prSet>
      <dgm:spPr/>
    </dgm:pt>
    <dgm:pt modelId="{1B3A58A4-FE69-9F41-BEF8-3FA851187253}" type="pres">
      <dgm:prSet presAssocID="{AAAC4F6E-550F-E04E-AE29-7FEA4338CD7A}" presName="sibTrans" presStyleCnt="0"/>
      <dgm:spPr/>
    </dgm:pt>
    <dgm:pt modelId="{EB434905-4BFD-E94D-86EE-6742766C9A5F}" type="pres">
      <dgm:prSet presAssocID="{D109CBA2-4A72-644D-8FAF-49F6C746E4D3}" presName="node" presStyleLbl="alignAccFollowNode1" presStyleIdx="10" presStyleCnt="13">
        <dgm:presLayoutVars>
          <dgm:bulletEnabled val="1"/>
        </dgm:presLayoutVars>
      </dgm:prSet>
      <dgm:spPr/>
    </dgm:pt>
    <dgm:pt modelId="{F768CDC9-2B0B-464E-B9BD-67173D83BA0B}" type="pres">
      <dgm:prSet presAssocID="{0D8B0BEC-5C19-8D41-BD7E-A227E0FAB8DA}" presName="sibTrans" presStyleCnt="0"/>
      <dgm:spPr/>
    </dgm:pt>
    <dgm:pt modelId="{C73F1ED2-B7BA-B244-A7F8-3B34D8E364B5}" type="pres">
      <dgm:prSet presAssocID="{48926A73-099C-CA49-BA02-2B44DA551314}" presName="node" presStyleLbl="alignAccFollowNode1" presStyleIdx="11" presStyleCnt="13">
        <dgm:presLayoutVars>
          <dgm:bulletEnabled val="1"/>
        </dgm:presLayoutVars>
      </dgm:prSet>
      <dgm:spPr/>
    </dgm:pt>
    <dgm:pt modelId="{7FABFB50-14F4-6F4B-A6A7-0A94DD18606D}" type="pres">
      <dgm:prSet presAssocID="{E3345FF9-A877-3440-AC2E-B76CC6268718}" presName="sibTrans" presStyleCnt="0"/>
      <dgm:spPr/>
    </dgm:pt>
    <dgm:pt modelId="{54925CCD-7BE2-F949-BADD-CD2EC2D8B288}" type="pres">
      <dgm:prSet presAssocID="{EE955FB7-F991-F647-B1AF-518D18769B33}" presName="node" presStyleLbl="alignAccFollowNode1" presStyleIdx="12" presStyleCnt="13">
        <dgm:presLayoutVars>
          <dgm:bulletEnabled val="1"/>
        </dgm:presLayoutVars>
      </dgm:prSet>
      <dgm:spPr/>
    </dgm:pt>
  </dgm:ptLst>
  <dgm:cxnLst>
    <dgm:cxn modelId="{C4FB1429-7C70-A244-8F41-4FA6F303F9C9}" type="presOf" srcId="{F0A26B45-2ADF-0040-9E05-A0C8C1561948}" destId="{DB423A58-B7E1-BE46-A41F-695D25B7BE44}" srcOrd="0" destOrd="0" presId="urn:microsoft.com/office/officeart/2005/8/layout/lProcess3"/>
    <dgm:cxn modelId="{1046A439-B691-6F43-8DD2-88BDB9D44A7E}" srcId="{A05C2B5C-CC8E-4E4E-BB20-2ECF1ADB8FF0}" destId="{C9340EAB-D23F-284D-B0FF-ACFEC3DF74C4}" srcOrd="0" destOrd="0" parTransId="{915D2A6E-9B29-3A43-8443-493B649D14D4}" sibTransId="{B222BBD3-1E78-5848-8B6E-B424B370663B}"/>
    <dgm:cxn modelId="{20CED664-7ED6-F447-A5CF-A43341BAB0A8}" type="presOf" srcId="{84880D95-5261-1044-9C6D-194049D1DE20}" destId="{DE8DC074-177C-054D-AE60-1B0B6390BC11}" srcOrd="0" destOrd="0" presId="urn:microsoft.com/office/officeart/2005/8/layout/lProcess3"/>
    <dgm:cxn modelId="{AC5FEE48-1758-9B4F-8493-8E7F16EBF2BB}" type="presOf" srcId="{48926A73-099C-CA49-BA02-2B44DA551314}" destId="{C73F1ED2-B7BA-B244-A7F8-3B34D8E364B5}" srcOrd="0" destOrd="0" presId="urn:microsoft.com/office/officeart/2005/8/layout/lProcess3"/>
    <dgm:cxn modelId="{320F1849-A778-FD40-A97F-55ED0165D75B}" srcId="{7F6C156D-2CAD-0E4D-A778-0599729D7D7D}" destId="{6156503C-EC06-B247-862B-2D486BEEF619}" srcOrd="0" destOrd="0" parTransId="{370B36F2-CD53-4349-9431-33ACF803A0C5}" sibTransId="{627841C9-4E99-CE46-B1F5-901CC46B6944}"/>
    <dgm:cxn modelId="{FDD92D6A-8DA3-3E45-B27B-B627FCB8A461}" srcId="{6156503C-EC06-B247-862B-2D486BEEF619}" destId="{84880D95-5261-1044-9C6D-194049D1DE20}" srcOrd="4" destOrd="0" parTransId="{2A756C29-381F-8142-8AFB-5B79CD27C971}" sibTransId="{E5391463-D52D-C448-BA43-133D5E9E2013}"/>
    <dgm:cxn modelId="{3754696A-5DFF-A640-92FF-CB7F1103F20F}" type="presOf" srcId="{A05C2B5C-CC8E-4E4E-BB20-2ECF1ADB8FF0}" destId="{230A977C-118D-3845-9376-09A27E515711}" srcOrd="0" destOrd="0" presId="urn:microsoft.com/office/officeart/2005/8/layout/lProcess3"/>
    <dgm:cxn modelId="{DDDC186C-F7E2-DD4C-97B7-28134B8E8CC9}" type="presOf" srcId="{D3A6E216-F1A7-3F4A-B02E-93ED0B19CD7F}" destId="{AD573031-B3CD-5641-A83E-A7036528B83E}" srcOrd="0" destOrd="0" presId="urn:microsoft.com/office/officeart/2005/8/layout/lProcess3"/>
    <dgm:cxn modelId="{3CAD6F6C-41A5-E74B-90F4-281A9139EFD7}" srcId="{A05C2B5C-CC8E-4E4E-BB20-2ECF1ADB8FF0}" destId="{2BEA8798-BCE5-594D-8A01-794FE40C232B}" srcOrd="1" destOrd="0" parTransId="{C549872F-5901-504F-A0AA-1DA305E8B4EF}" sibTransId="{46158701-F6C5-084B-AA69-96528488AF95}"/>
    <dgm:cxn modelId="{42E20C6F-4D79-494C-90BF-BEBAC2887B0C}" type="presOf" srcId="{C1622F50-9B64-C549-8296-0849E188A79E}" destId="{41527996-13D9-9748-A4B3-728086E205C2}" srcOrd="0" destOrd="0" presId="urn:microsoft.com/office/officeart/2005/8/layout/lProcess3"/>
    <dgm:cxn modelId="{9E28B358-C979-F444-9A2E-2B24498CA383}" type="presOf" srcId="{2BEA8798-BCE5-594D-8A01-794FE40C232B}" destId="{F1F92A0E-CDA7-284C-8184-945ECBB979E3}" srcOrd="0" destOrd="0" presId="urn:microsoft.com/office/officeart/2005/8/layout/lProcess3"/>
    <dgm:cxn modelId="{EDB66759-268C-9A43-B46D-40C532C05EBB}" srcId="{A05C2B5C-CC8E-4E4E-BB20-2ECF1ADB8FF0}" destId="{EE955FB7-F991-F647-B1AF-518D18769B33}" srcOrd="5" destOrd="0" parTransId="{479841BE-3392-D84F-BF0D-02FCF099B6BB}" sibTransId="{0A9BC0B2-4EE8-494C-A3DF-2C34D999604E}"/>
    <dgm:cxn modelId="{5E2B5579-96D3-8D40-A3C0-8830592A30DF}" srcId="{6156503C-EC06-B247-862B-2D486BEEF619}" destId="{D3A6E216-F1A7-3F4A-B02E-93ED0B19CD7F}" srcOrd="2" destOrd="0" parTransId="{5C073D80-3965-DB4F-9BD3-76FECAE1430C}" sibTransId="{9CB584EF-13EE-B447-8719-4AD51605209C}"/>
    <dgm:cxn modelId="{828FF682-BDF3-2446-8694-812B0C6F10C6}" type="presOf" srcId="{CE29914E-9259-1742-B7D8-837B300FD2CF}" destId="{5E25743B-864A-444C-8B26-3AD3C520842E}" srcOrd="0" destOrd="0" presId="urn:microsoft.com/office/officeart/2005/8/layout/lProcess3"/>
    <dgm:cxn modelId="{8E234484-F1CE-9A40-BDDC-23E828AC6D7C}" type="presOf" srcId="{C2F56F84-FDA9-7C43-B929-1A021CFF4231}" destId="{659D59C1-419C-A040-A5C8-5AD6AF4EBF87}" srcOrd="0" destOrd="0" presId="urn:microsoft.com/office/officeart/2005/8/layout/lProcess3"/>
    <dgm:cxn modelId="{FDBBB98B-58C4-624E-A41F-B4B363B8328F}" srcId="{6156503C-EC06-B247-862B-2D486BEEF619}" destId="{C2F56F84-FDA9-7C43-B929-1A021CFF4231}" srcOrd="3" destOrd="0" parTransId="{900B6B02-6A1E-7844-8E24-58823E48DEC8}" sibTransId="{789EB60A-B508-0345-8D31-B31E280C6AF3}"/>
    <dgm:cxn modelId="{7E61F58B-89D4-EF4F-835A-7FA7602871C7}" srcId="{7F6C156D-2CAD-0E4D-A778-0599729D7D7D}" destId="{A05C2B5C-CC8E-4E4E-BB20-2ECF1ADB8FF0}" srcOrd="1" destOrd="0" parTransId="{C0708AAC-FFCD-5840-A06A-FE4BFC0B4A5F}" sibTransId="{AE364439-C5E9-9747-AB40-09C273033709}"/>
    <dgm:cxn modelId="{A2AEF88C-512F-BF43-A83A-E9F1FE6A761E}" type="presOf" srcId="{EE955FB7-F991-F647-B1AF-518D18769B33}" destId="{54925CCD-7BE2-F949-BADD-CD2EC2D8B288}" srcOrd="0" destOrd="0" presId="urn:microsoft.com/office/officeart/2005/8/layout/lProcess3"/>
    <dgm:cxn modelId="{877DB4AB-D882-4E40-8293-7524488FF0D3}" srcId="{A05C2B5C-CC8E-4E4E-BB20-2ECF1ADB8FF0}" destId="{D109CBA2-4A72-644D-8FAF-49F6C746E4D3}" srcOrd="3" destOrd="0" parTransId="{F9D259C1-B36B-AC4A-B099-9DEA2246CD92}" sibTransId="{0D8B0BEC-5C19-8D41-BD7E-A227E0FAB8DA}"/>
    <dgm:cxn modelId="{30A0D2AB-4278-6242-AD7A-B89AF6A83090}" type="presOf" srcId="{C9340EAB-D23F-284D-B0FF-ACFEC3DF74C4}" destId="{0244C0AD-068D-8B4A-85B4-B30FED42A77E}" srcOrd="0" destOrd="0" presId="urn:microsoft.com/office/officeart/2005/8/layout/lProcess3"/>
    <dgm:cxn modelId="{54EE7AAC-D3F9-6549-9729-02E0703285F4}" srcId="{6156503C-EC06-B247-862B-2D486BEEF619}" destId="{F0A26B45-2ADF-0040-9E05-A0C8C1561948}" srcOrd="0" destOrd="0" parTransId="{0136D0D5-20F9-E04B-BEF0-BD95BE2A7F30}" sibTransId="{EA154A53-3DC3-C543-ADC8-FA3433A530E8}"/>
    <dgm:cxn modelId="{943084B0-1FC9-6F40-A8C9-74809A91884D}" type="presOf" srcId="{D109CBA2-4A72-644D-8FAF-49F6C746E4D3}" destId="{EB434905-4BFD-E94D-86EE-6742766C9A5F}" srcOrd="0" destOrd="0" presId="urn:microsoft.com/office/officeart/2005/8/layout/lProcess3"/>
    <dgm:cxn modelId="{32FBF0B4-ADA7-5745-87A1-0D01A77C522D}" srcId="{A05C2B5C-CC8E-4E4E-BB20-2ECF1ADB8FF0}" destId="{48926A73-099C-CA49-BA02-2B44DA551314}" srcOrd="4" destOrd="0" parTransId="{38A4FE4E-9A8A-4745-AB65-3AC58070B219}" sibTransId="{E3345FF9-A877-3440-AC2E-B76CC6268718}"/>
    <dgm:cxn modelId="{39F79BBC-3E67-094F-964F-A53BDBFF13DF}" type="presOf" srcId="{AAF63ADE-D868-7843-98A9-948E6A240C38}" destId="{FA01E2EA-DB66-3842-B556-C9E19064634C}" srcOrd="0" destOrd="0" presId="urn:microsoft.com/office/officeart/2005/8/layout/lProcess3"/>
    <dgm:cxn modelId="{E03426E2-001B-9942-A336-21D046539346}" srcId="{6156503C-EC06-B247-862B-2D486BEEF619}" destId="{AAF63ADE-D868-7843-98A9-948E6A240C38}" srcOrd="5" destOrd="0" parTransId="{19D37D00-DB6D-5548-A7D7-C065BF0A5E98}" sibTransId="{AC17DB8F-101A-6E42-BC04-39C058C4AA0C}"/>
    <dgm:cxn modelId="{08CB44ED-0540-074B-AAB0-42C6CEF4E4DD}" type="presOf" srcId="{5A7DE398-77A3-AB4B-916D-34D4717A668D}" destId="{E4FEC603-2CA2-CE45-B4D0-C35A2B0E023D}" srcOrd="0" destOrd="0" presId="urn:microsoft.com/office/officeart/2005/8/layout/lProcess3"/>
    <dgm:cxn modelId="{B64538EE-D32E-2147-A4D0-B052EF429B35}" srcId="{6156503C-EC06-B247-862B-2D486BEEF619}" destId="{CE29914E-9259-1742-B7D8-837B300FD2CF}" srcOrd="6" destOrd="0" parTransId="{955F9866-D2AC-B54D-BCC2-1D0748E68BD9}" sibTransId="{66831557-B54A-0649-96CF-865BEC862625}"/>
    <dgm:cxn modelId="{B141D6F3-3728-2246-8BDE-4FC7209E7687}" type="presOf" srcId="{7F6C156D-2CAD-0E4D-A778-0599729D7D7D}" destId="{764FD9EB-D709-C545-A462-676B9F59E355}" srcOrd="0" destOrd="0" presId="urn:microsoft.com/office/officeart/2005/8/layout/lProcess3"/>
    <dgm:cxn modelId="{EADC04F4-1531-7E4E-BDDB-09A6BA560825}" srcId="{A05C2B5C-CC8E-4E4E-BB20-2ECF1ADB8FF0}" destId="{5A7DE398-77A3-AB4B-916D-34D4717A668D}" srcOrd="2" destOrd="0" parTransId="{D92D2181-D476-1445-8FE4-77E1146AE83C}" sibTransId="{AAAC4F6E-550F-E04E-AE29-7FEA4338CD7A}"/>
    <dgm:cxn modelId="{B0B120F9-FF1D-0443-AA7C-C9A5A57073C0}" srcId="{6156503C-EC06-B247-862B-2D486BEEF619}" destId="{C1622F50-9B64-C549-8296-0849E188A79E}" srcOrd="1" destOrd="0" parTransId="{6FCF0F72-2346-BD40-A134-0455C810E8DB}" sibTransId="{F6C38847-D678-4449-94B1-19BDCB01545C}"/>
    <dgm:cxn modelId="{3CF7E8FB-359E-4D4D-A801-73501AEF3C67}" type="presOf" srcId="{6156503C-EC06-B247-862B-2D486BEEF619}" destId="{B9F59425-518A-3142-9EE6-DE7790928B60}" srcOrd="0" destOrd="0" presId="urn:microsoft.com/office/officeart/2005/8/layout/lProcess3"/>
    <dgm:cxn modelId="{79BC8F55-067D-C24D-9024-BF219607ACAF}" type="presParOf" srcId="{764FD9EB-D709-C545-A462-676B9F59E355}" destId="{081C9D74-99C5-9041-96DA-C54693E66B25}" srcOrd="0" destOrd="0" presId="urn:microsoft.com/office/officeart/2005/8/layout/lProcess3"/>
    <dgm:cxn modelId="{2B30F326-5CF4-FF43-B21F-78DF65B37D1B}" type="presParOf" srcId="{081C9D74-99C5-9041-96DA-C54693E66B25}" destId="{B9F59425-518A-3142-9EE6-DE7790928B60}" srcOrd="0" destOrd="0" presId="urn:microsoft.com/office/officeart/2005/8/layout/lProcess3"/>
    <dgm:cxn modelId="{5F18D66A-F8DC-304B-B585-7AD13AEE66E5}" type="presParOf" srcId="{081C9D74-99C5-9041-96DA-C54693E66B25}" destId="{BD591885-8E2F-7445-9BB1-90F249867FB1}" srcOrd="1" destOrd="0" presId="urn:microsoft.com/office/officeart/2005/8/layout/lProcess3"/>
    <dgm:cxn modelId="{1F1AD66D-9E92-B640-BDF2-9584068C217B}" type="presParOf" srcId="{081C9D74-99C5-9041-96DA-C54693E66B25}" destId="{DB423A58-B7E1-BE46-A41F-695D25B7BE44}" srcOrd="2" destOrd="0" presId="urn:microsoft.com/office/officeart/2005/8/layout/lProcess3"/>
    <dgm:cxn modelId="{7E3BE8A0-6545-B442-8F8F-929D62878685}" type="presParOf" srcId="{081C9D74-99C5-9041-96DA-C54693E66B25}" destId="{9C87B253-0B8E-F747-B983-6E45C4E81B6F}" srcOrd="3" destOrd="0" presId="urn:microsoft.com/office/officeart/2005/8/layout/lProcess3"/>
    <dgm:cxn modelId="{C6973FFD-03C9-4849-9A61-B9761672EAF1}" type="presParOf" srcId="{081C9D74-99C5-9041-96DA-C54693E66B25}" destId="{41527996-13D9-9748-A4B3-728086E205C2}" srcOrd="4" destOrd="0" presId="urn:microsoft.com/office/officeart/2005/8/layout/lProcess3"/>
    <dgm:cxn modelId="{39979277-69A6-C64B-87D1-32F6943C3CE6}" type="presParOf" srcId="{081C9D74-99C5-9041-96DA-C54693E66B25}" destId="{A3B2339C-FCA6-D749-AC52-97F0977D457C}" srcOrd="5" destOrd="0" presId="urn:microsoft.com/office/officeart/2005/8/layout/lProcess3"/>
    <dgm:cxn modelId="{3D357A4A-EFFB-2F44-935B-9FBFF7DF2B88}" type="presParOf" srcId="{081C9D74-99C5-9041-96DA-C54693E66B25}" destId="{AD573031-B3CD-5641-A83E-A7036528B83E}" srcOrd="6" destOrd="0" presId="urn:microsoft.com/office/officeart/2005/8/layout/lProcess3"/>
    <dgm:cxn modelId="{748F5C58-E486-6C44-81D6-40D11B298BBD}" type="presParOf" srcId="{081C9D74-99C5-9041-96DA-C54693E66B25}" destId="{0D2296D0-B430-1844-92BF-0820D1A58B2E}" srcOrd="7" destOrd="0" presId="urn:microsoft.com/office/officeart/2005/8/layout/lProcess3"/>
    <dgm:cxn modelId="{D27FF134-4F3A-2045-97B7-DE5836DAD327}" type="presParOf" srcId="{081C9D74-99C5-9041-96DA-C54693E66B25}" destId="{659D59C1-419C-A040-A5C8-5AD6AF4EBF87}" srcOrd="8" destOrd="0" presId="urn:microsoft.com/office/officeart/2005/8/layout/lProcess3"/>
    <dgm:cxn modelId="{46F555CF-AC0F-B14D-A498-582C62CF43CD}" type="presParOf" srcId="{081C9D74-99C5-9041-96DA-C54693E66B25}" destId="{295C4788-818F-FF4D-9813-2CABC457F3AB}" srcOrd="9" destOrd="0" presId="urn:microsoft.com/office/officeart/2005/8/layout/lProcess3"/>
    <dgm:cxn modelId="{7D49DC13-40F5-0E42-89E9-3AE2819F4C21}" type="presParOf" srcId="{081C9D74-99C5-9041-96DA-C54693E66B25}" destId="{DE8DC074-177C-054D-AE60-1B0B6390BC11}" srcOrd="10" destOrd="0" presId="urn:microsoft.com/office/officeart/2005/8/layout/lProcess3"/>
    <dgm:cxn modelId="{9C58DE36-7817-F94B-B9DE-BB3A91BC1B54}" type="presParOf" srcId="{081C9D74-99C5-9041-96DA-C54693E66B25}" destId="{C4A0F365-F03C-9E45-B723-B51F601C5962}" srcOrd="11" destOrd="0" presId="urn:microsoft.com/office/officeart/2005/8/layout/lProcess3"/>
    <dgm:cxn modelId="{992B0153-63B7-BB43-9DF3-E5EC5F37DC74}" type="presParOf" srcId="{081C9D74-99C5-9041-96DA-C54693E66B25}" destId="{FA01E2EA-DB66-3842-B556-C9E19064634C}" srcOrd="12" destOrd="0" presId="urn:microsoft.com/office/officeart/2005/8/layout/lProcess3"/>
    <dgm:cxn modelId="{0E769CF3-B18F-E344-A993-403B29F4BCC2}" type="presParOf" srcId="{081C9D74-99C5-9041-96DA-C54693E66B25}" destId="{77718023-9EAB-A84B-8BF2-FD94F4B30664}" srcOrd="13" destOrd="0" presId="urn:microsoft.com/office/officeart/2005/8/layout/lProcess3"/>
    <dgm:cxn modelId="{A0D8E826-1B94-634E-A439-4228CE9A0775}" type="presParOf" srcId="{081C9D74-99C5-9041-96DA-C54693E66B25}" destId="{5E25743B-864A-444C-8B26-3AD3C520842E}" srcOrd="14" destOrd="0" presId="urn:microsoft.com/office/officeart/2005/8/layout/lProcess3"/>
    <dgm:cxn modelId="{33DB05ED-FB6E-5746-A40D-FAA349280D15}" type="presParOf" srcId="{764FD9EB-D709-C545-A462-676B9F59E355}" destId="{34BABBD7-6763-654E-A0DF-4471D9E73D1D}" srcOrd="1" destOrd="0" presId="urn:microsoft.com/office/officeart/2005/8/layout/lProcess3"/>
    <dgm:cxn modelId="{0518A7B9-6D9A-0540-B0E5-87C4BE754744}" type="presParOf" srcId="{764FD9EB-D709-C545-A462-676B9F59E355}" destId="{0A38283B-F86D-B441-9DD8-ABCB7979B5FD}" srcOrd="2" destOrd="0" presId="urn:microsoft.com/office/officeart/2005/8/layout/lProcess3"/>
    <dgm:cxn modelId="{9957BC98-A171-7442-BE93-A78288290A32}" type="presParOf" srcId="{0A38283B-F86D-B441-9DD8-ABCB7979B5FD}" destId="{230A977C-118D-3845-9376-09A27E515711}" srcOrd="0" destOrd="0" presId="urn:microsoft.com/office/officeart/2005/8/layout/lProcess3"/>
    <dgm:cxn modelId="{829C50D0-3A70-A34D-A91D-E46E2E05DBEA}" type="presParOf" srcId="{0A38283B-F86D-B441-9DD8-ABCB7979B5FD}" destId="{2726391B-567D-FA44-86F3-CCFE46C6C3A0}" srcOrd="1" destOrd="0" presId="urn:microsoft.com/office/officeart/2005/8/layout/lProcess3"/>
    <dgm:cxn modelId="{677FC2A5-1FD3-F240-92F2-84E10487C5C9}" type="presParOf" srcId="{0A38283B-F86D-B441-9DD8-ABCB7979B5FD}" destId="{0244C0AD-068D-8B4A-85B4-B30FED42A77E}" srcOrd="2" destOrd="0" presId="urn:microsoft.com/office/officeart/2005/8/layout/lProcess3"/>
    <dgm:cxn modelId="{9A6E2852-BC59-694C-9363-6103CDAD151B}" type="presParOf" srcId="{0A38283B-F86D-B441-9DD8-ABCB7979B5FD}" destId="{76F382F3-B749-4645-8028-F967CA0C47F1}" srcOrd="3" destOrd="0" presId="urn:microsoft.com/office/officeart/2005/8/layout/lProcess3"/>
    <dgm:cxn modelId="{4A9EB89F-CE82-CF48-8C92-2A9E8354A0B7}" type="presParOf" srcId="{0A38283B-F86D-B441-9DD8-ABCB7979B5FD}" destId="{F1F92A0E-CDA7-284C-8184-945ECBB979E3}" srcOrd="4" destOrd="0" presId="urn:microsoft.com/office/officeart/2005/8/layout/lProcess3"/>
    <dgm:cxn modelId="{AC1785DD-6785-A24C-ABCE-6808EBF28753}" type="presParOf" srcId="{0A38283B-F86D-B441-9DD8-ABCB7979B5FD}" destId="{801A7065-00A1-2741-BB95-066F0A31357F}" srcOrd="5" destOrd="0" presId="urn:microsoft.com/office/officeart/2005/8/layout/lProcess3"/>
    <dgm:cxn modelId="{8EAAA70C-840E-6643-89BB-5063A0BDB8F5}" type="presParOf" srcId="{0A38283B-F86D-B441-9DD8-ABCB7979B5FD}" destId="{E4FEC603-2CA2-CE45-B4D0-C35A2B0E023D}" srcOrd="6" destOrd="0" presId="urn:microsoft.com/office/officeart/2005/8/layout/lProcess3"/>
    <dgm:cxn modelId="{85C28282-CC7E-4841-AF24-B9791B019B1F}" type="presParOf" srcId="{0A38283B-F86D-B441-9DD8-ABCB7979B5FD}" destId="{1B3A58A4-FE69-9F41-BEF8-3FA851187253}" srcOrd="7" destOrd="0" presId="urn:microsoft.com/office/officeart/2005/8/layout/lProcess3"/>
    <dgm:cxn modelId="{BF55995C-C0CC-D94F-B101-6C162943B14D}" type="presParOf" srcId="{0A38283B-F86D-B441-9DD8-ABCB7979B5FD}" destId="{EB434905-4BFD-E94D-86EE-6742766C9A5F}" srcOrd="8" destOrd="0" presId="urn:microsoft.com/office/officeart/2005/8/layout/lProcess3"/>
    <dgm:cxn modelId="{7E7C301D-4275-5B47-B5DF-A67ECA606F4E}" type="presParOf" srcId="{0A38283B-F86D-B441-9DD8-ABCB7979B5FD}" destId="{F768CDC9-2B0B-464E-B9BD-67173D83BA0B}" srcOrd="9" destOrd="0" presId="urn:microsoft.com/office/officeart/2005/8/layout/lProcess3"/>
    <dgm:cxn modelId="{8001EEF1-E687-1F4D-AD33-F813F668CD34}" type="presParOf" srcId="{0A38283B-F86D-B441-9DD8-ABCB7979B5FD}" destId="{C73F1ED2-B7BA-B244-A7F8-3B34D8E364B5}" srcOrd="10" destOrd="0" presId="urn:microsoft.com/office/officeart/2005/8/layout/lProcess3"/>
    <dgm:cxn modelId="{02445C76-E872-2648-933E-3D53C8D61311}" type="presParOf" srcId="{0A38283B-F86D-B441-9DD8-ABCB7979B5FD}" destId="{7FABFB50-14F4-6F4B-A6A7-0A94DD18606D}" srcOrd="11" destOrd="0" presId="urn:microsoft.com/office/officeart/2005/8/layout/lProcess3"/>
    <dgm:cxn modelId="{EEE79F7B-8192-5C44-B367-8339A1EE4E2C}" type="presParOf" srcId="{0A38283B-F86D-B441-9DD8-ABCB7979B5FD}" destId="{54925CCD-7BE2-F949-BADD-CD2EC2D8B288}" srcOrd="1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59425-518A-3142-9EE6-DE7790928B60}">
      <dsp:nvSpPr>
        <dsp:cNvPr id="0" name=""/>
        <dsp:cNvSpPr/>
      </dsp:nvSpPr>
      <dsp:spPr>
        <a:xfrm>
          <a:off x="4894" y="438904"/>
          <a:ext cx="1948862" cy="77954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Months</a:t>
          </a:r>
        </a:p>
      </dsp:txBody>
      <dsp:txXfrm>
        <a:off x="394667" y="438904"/>
        <a:ext cx="1169317" cy="779545"/>
      </dsp:txXfrm>
    </dsp:sp>
    <dsp:sp modelId="{DB423A58-B7E1-BE46-A41F-695D25B7BE44}">
      <dsp:nvSpPr>
        <dsp:cNvPr id="0" name=""/>
        <dsp:cNvSpPr/>
      </dsp:nvSpPr>
      <dsp:spPr>
        <a:xfrm>
          <a:off x="1700404" y="505166"/>
          <a:ext cx="1618494" cy="647022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…May</a:t>
          </a:r>
        </a:p>
      </dsp:txBody>
      <dsp:txXfrm>
        <a:off x="2023915" y="505166"/>
        <a:ext cx="971472" cy="647022"/>
      </dsp:txXfrm>
    </dsp:sp>
    <dsp:sp modelId="{41527996-13D9-9748-A4B3-728086E205C2}">
      <dsp:nvSpPr>
        <dsp:cNvPr id="0" name=""/>
        <dsp:cNvSpPr/>
      </dsp:nvSpPr>
      <dsp:spPr>
        <a:xfrm>
          <a:off x="3092441" y="505166"/>
          <a:ext cx="1617555" cy="647022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June</a:t>
          </a:r>
        </a:p>
      </dsp:txBody>
      <dsp:txXfrm>
        <a:off x="3415952" y="505166"/>
        <a:ext cx="970533" cy="647022"/>
      </dsp:txXfrm>
    </dsp:sp>
    <dsp:sp modelId="{AD573031-B3CD-5641-A83E-A7036528B83E}">
      <dsp:nvSpPr>
        <dsp:cNvPr id="0" name=""/>
        <dsp:cNvSpPr/>
      </dsp:nvSpPr>
      <dsp:spPr>
        <a:xfrm>
          <a:off x="4483539" y="505166"/>
          <a:ext cx="1617555" cy="647022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July</a:t>
          </a:r>
        </a:p>
      </dsp:txBody>
      <dsp:txXfrm>
        <a:off x="4807050" y="505166"/>
        <a:ext cx="970533" cy="647022"/>
      </dsp:txXfrm>
    </dsp:sp>
    <dsp:sp modelId="{659D59C1-419C-A040-A5C8-5AD6AF4EBF87}">
      <dsp:nvSpPr>
        <dsp:cNvPr id="0" name=""/>
        <dsp:cNvSpPr/>
      </dsp:nvSpPr>
      <dsp:spPr>
        <a:xfrm>
          <a:off x="5874637" y="505166"/>
          <a:ext cx="1617555" cy="647022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Aug.</a:t>
          </a:r>
        </a:p>
      </dsp:txBody>
      <dsp:txXfrm>
        <a:off x="6198148" y="505166"/>
        <a:ext cx="970533" cy="647022"/>
      </dsp:txXfrm>
    </dsp:sp>
    <dsp:sp modelId="{DE8DC074-177C-054D-AE60-1B0B6390BC11}">
      <dsp:nvSpPr>
        <dsp:cNvPr id="0" name=""/>
        <dsp:cNvSpPr/>
      </dsp:nvSpPr>
      <dsp:spPr>
        <a:xfrm>
          <a:off x="7265735" y="505166"/>
          <a:ext cx="1617555" cy="647022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Sep.</a:t>
          </a:r>
        </a:p>
      </dsp:txBody>
      <dsp:txXfrm>
        <a:off x="7589246" y="505166"/>
        <a:ext cx="970533" cy="647022"/>
      </dsp:txXfrm>
    </dsp:sp>
    <dsp:sp modelId="{FA01E2EA-DB66-3842-B556-C9E19064634C}">
      <dsp:nvSpPr>
        <dsp:cNvPr id="0" name=""/>
        <dsp:cNvSpPr/>
      </dsp:nvSpPr>
      <dsp:spPr>
        <a:xfrm>
          <a:off x="8656833" y="505166"/>
          <a:ext cx="1617555" cy="647022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Oct.</a:t>
          </a:r>
        </a:p>
      </dsp:txBody>
      <dsp:txXfrm>
        <a:off x="8980344" y="505166"/>
        <a:ext cx="970533" cy="647022"/>
      </dsp:txXfrm>
    </dsp:sp>
    <dsp:sp modelId="{5E25743B-864A-444C-8B26-3AD3C520842E}">
      <dsp:nvSpPr>
        <dsp:cNvPr id="0" name=""/>
        <dsp:cNvSpPr/>
      </dsp:nvSpPr>
      <dsp:spPr>
        <a:xfrm>
          <a:off x="10047931" y="505166"/>
          <a:ext cx="1617555" cy="647022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Nov.</a:t>
          </a:r>
        </a:p>
      </dsp:txBody>
      <dsp:txXfrm>
        <a:off x="10371442" y="505166"/>
        <a:ext cx="970533" cy="647022"/>
      </dsp:txXfrm>
    </dsp:sp>
    <dsp:sp modelId="{230A977C-118D-3845-9376-09A27E515711}">
      <dsp:nvSpPr>
        <dsp:cNvPr id="0" name=""/>
        <dsp:cNvSpPr/>
      </dsp:nvSpPr>
      <dsp:spPr>
        <a:xfrm>
          <a:off x="4894" y="1327586"/>
          <a:ext cx="1948862" cy="779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Calibri"/>
            </a:rPr>
            <a:t>Commun-</a:t>
          </a:r>
          <a:br>
            <a:rPr lang="en-US" sz="1800" kern="1200">
              <a:solidFill>
                <a:schemeClr val="bg1"/>
              </a:solidFill>
              <a:latin typeface="Calibri"/>
            </a:rPr>
          </a:br>
          <a:r>
            <a:rPr lang="en-US" sz="1800" kern="1200" err="1">
              <a:solidFill>
                <a:schemeClr val="bg1"/>
              </a:solidFill>
              <a:latin typeface="Calibri"/>
            </a:rPr>
            <a:t>ications</a:t>
          </a:r>
          <a:endParaRPr lang="en-US" sz="1800" kern="1200">
            <a:solidFill>
              <a:schemeClr val="bg1"/>
            </a:solidFill>
          </a:endParaRPr>
        </a:p>
      </dsp:txBody>
      <dsp:txXfrm>
        <a:off x="394667" y="1327586"/>
        <a:ext cx="1169317" cy="779545"/>
      </dsp:txXfrm>
    </dsp:sp>
    <dsp:sp modelId="{0244C0AD-068D-8B4A-85B4-B30FED42A77E}">
      <dsp:nvSpPr>
        <dsp:cNvPr id="0" name=""/>
        <dsp:cNvSpPr/>
      </dsp:nvSpPr>
      <dsp:spPr>
        <a:xfrm>
          <a:off x="1700404" y="1393847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Preparation</a:t>
          </a:r>
        </a:p>
      </dsp:txBody>
      <dsp:txXfrm>
        <a:off x="2023915" y="1393847"/>
        <a:ext cx="970533" cy="647022"/>
      </dsp:txXfrm>
    </dsp:sp>
    <dsp:sp modelId="{F1F92A0E-CDA7-284C-8184-945ECBB979E3}">
      <dsp:nvSpPr>
        <dsp:cNvPr id="0" name=""/>
        <dsp:cNvSpPr/>
      </dsp:nvSpPr>
      <dsp:spPr>
        <a:xfrm>
          <a:off x="3091502" y="1393847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Early Touchpoints</a:t>
          </a:r>
        </a:p>
      </dsp:txBody>
      <dsp:txXfrm>
        <a:off x="3415013" y="1393847"/>
        <a:ext cx="970533" cy="647022"/>
      </dsp:txXfrm>
    </dsp:sp>
    <dsp:sp modelId="{E4FEC603-2CA2-CE45-B4D0-C35A2B0E023D}">
      <dsp:nvSpPr>
        <dsp:cNvPr id="0" name=""/>
        <dsp:cNvSpPr/>
      </dsp:nvSpPr>
      <dsp:spPr>
        <a:xfrm>
          <a:off x="4482601" y="1393847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Message Development</a:t>
          </a:r>
        </a:p>
      </dsp:txBody>
      <dsp:txXfrm>
        <a:off x="4806112" y="1393847"/>
        <a:ext cx="970533" cy="647022"/>
      </dsp:txXfrm>
    </dsp:sp>
    <dsp:sp modelId="{EB434905-4BFD-E94D-86EE-6742766C9A5F}">
      <dsp:nvSpPr>
        <dsp:cNvPr id="0" name=""/>
        <dsp:cNvSpPr/>
      </dsp:nvSpPr>
      <dsp:spPr>
        <a:xfrm>
          <a:off x="5873699" y="1393847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Community </a:t>
          </a:r>
          <a:r>
            <a:rPr lang="en-US" sz="1300" kern="1200">
              <a:latin typeface="Calibri"/>
            </a:rPr>
            <a:t>Outreach &amp; Engagement</a:t>
          </a:r>
          <a:endParaRPr lang="en-US" sz="1300" kern="1200"/>
        </a:p>
      </dsp:txBody>
      <dsp:txXfrm>
        <a:off x="6197210" y="1393847"/>
        <a:ext cx="970533" cy="647022"/>
      </dsp:txXfrm>
    </dsp:sp>
    <dsp:sp modelId="{C73F1ED2-B7BA-B244-A7F8-3B34D8E364B5}">
      <dsp:nvSpPr>
        <dsp:cNvPr id="0" name=""/>
        <dsp:cNvSpPr/>
      </dsp:nvSpPr>
      <dsp:spPr>
        <a:xfrm>
          <a:off x="7264797" y="1393847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Community </a:t>
          </a:r>
          <a:r>
            <a:rPr lang="en-US" sz="1300" kern="1200">
              <a:latin typeface="Calibri"/>
            </a:rPr>
            <a:t>Outreach &amp; Engagement</a:t>
          </a:r>
          <a:endParaRPr lang="en-US" sz="1300" kern="1200"/>
        </a:p>
      </dsp:txBody>
      <dsp:txXfrm>
        <a:off x="7588308" y="1393847"/>
        <a:ext cx="970533" cy="647022"/>
      </dsp:txXfrm>
    </dsp:sp>
    <dsp:sp modelId="{54925CCD-7BE2-F949-BADD-CD2EC2D8B288}">
      <dsp:nvSpPr>
        <dsp:cNvPr id="0" name=""/>
        <dsp:cNvSpPr/>
      </dsp:nvSpPr>
      <dsp:spPr>
        <a:xfrm>
          <a:off x="8655895" y="1393847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Questions.</a:t>
          </a:r>
        </a:p>
      </dsp:txBody>
      <dsp:txXfrm>
        <a:off x="8979406" y="1393847"/>
        <a:ext cx="970533" cy="647022"/>
      </dsp:txXfrm>
    </dsp:sp>
    <dsp:sp modelId="{DB49621A-857B-FE47-AC5F-D253D213FD33}">
      <dsp:nvSpPr>
        <dsp:cNvPr id="0" name=""/>
        <dsp:cNvSpPr/>
      </dsp:nvSpPr>
      <dsp:spPr>
        <a:xfrm>
          <a:off x="4894" y="2216267"/>
          <a:ext cx="1948862" cy="779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Staff</a:t>
          </a:r>
        </a:p>
      </dsp:txBody>
      <dsp:txXfrm>
        <a:off x="394667" y="2216267"/>
        <a:ext cx="1169317" cy="779545"/>
      </dsp:txXfrm>
    </dsp:sp>
    <dsp:sp modelId="{E0DAA687-A39B-EF41-BE3E-B4D9C2371A8A}">
      <dsp:nvSpPr>
        <dsp:cNvPr id="0" name=""/>
        <dsp:cNvSpPr/>
      </dsp:nvSpPr>
      <dsp:spPr>
        <a:xfrm>
          <a:off x="1700404" y="2282528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CIP Prep.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Op. Bud. Prep</a:t>
          </a:r>
        </a:p>
      </dsp:txBody>
      <dsp:txXfrm>
        <a:off x="2023915" y="2282528"/>
        <a:ext cx="970533" cy="647022"/>
      </dsp:txXfrm>
    </dsp:sp>
    <dsp:sp modelId="{810B1CD4-97D4-E24B-9A36-F4FF5E555372}">
      <dsp:nvSpPr>
        <dsp:cNvPr id="0" name=""/>
        <dsp:cNvSpPr/>
      </dsp:nvSpPr>
      <dsp:spPr>
        <a:xfrm>
          <a:off x="3091502" y="2282528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Op. Bud.</a:t>
          </a:r>
          <a:r>
            <a:rPr lang="en-US" sz="1300" kern="1200">
              <a:latin typeface="Calibri"/>
            </a:rPr>
            <a:t> 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Financial Plan</a:t>
          </a:r>
        </a:p>
      </dsp:txBody>
      <dsp:txXfrm>
        <a:off x="3415013" y="2282528"/>
        <a:ext cx="970533" cy="647022"/>
      </dsp:txXfrm>
    </dsp:sp>
    <dsp:sp modelId="{96489A1B-2DCF-4E47-BBC6-65072C417A65}">
      <dsp:nvSpPr>
        <dsp:cNvPr id="0" name=""/>
        <dsp:cNvSpPr/>
      </dsp:nvSpPr>
      <dsp:spPr>
        <a:xfrm>
          <a:off x="4482601" y="2282528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Op. Bud.</a:t>
          </a:r>
          <a:r>
            <a:rPr lang="en-US" sz="1300" kern="1200">
              <a:latin typeface="Calibri"/>
            </a:rPr>
            <a:t> </a:t>
          </a:r>
          <a:endParaRPr lang="en-US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Financial Plan</a:t>
          </a:r>
        </a:p>
      </dsp:txBody>
      <dsp:txXfrm>
        <a:off x="4806112" y="2282528"/>
        <a:ext cx="970533" cy="647022"/>
      </dsp:txXfrm>
    </dsp:sp>
    <dsp:sp modelId="{5596B572-A100-7844-BEBD-88707075ED16}">
      <dsp:nvSpPr>
        <dsp:cNvPr id="0" name=""/>
        <dsp:cNvSpPr/>
      </dsp:nvSpPr>
      <dsp:spPr>
        <a:xfrm>
          <a:off x="5873699" y="2282528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Financial Plan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Rates/Fees</a:t>
          </a:r>
        </a:p>
      </dsp:txBody>
      <dsp:txXfrm>
        <a:off x="6197210" y="2282528"/>
        <a:ext cx="970533" cy="647022"/>
      </dsp:txXfrm>
    </dsp:sp>
    <dsp:sp modelId="{5551BC5B-C2DC-C949-8D84-C7C47134833F}">
      <dsp:nvSpPr>
        <dsp:cNvPr id="0" name=""/>
        <dsp:cNvSpPr/>
      </dsp:nvSpPr>
      <dsp:spPr>
        <a:xfrm>
          <a:off x="7264797" y="2282528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Document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Rates/Fees</a:t>
          </a:r>
        </a:p>
      </dsp:txBody>
      <dsp:txXfrm>
        <a:off x="7588308" y="2282528"/>
        <a:ext cx="970533" cy="647022"/>
      </dsp:txXfrm>
    </dsp:sp>
    <dsp:sp modelId="{C5D7BCC1-AE78-5F49-9191-5BDCC04C3908}">
      <dsp:nvSpPr>
        <dsp:cNvPr id="0" name=""/>
        <dsp:cNvSpPr/>
      </dsp:nvSpPr>
      <dsp:spPr>
        <a:xfrm>
          <a:off x="8655895" y="2282528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Rates/Fees</a:t>
          </a:r>
        </a:p>
      </dsp:txBody>
      <dsp:txXfrm>
        <a:off x="8979406" y="2282528"/>
        <a:ext cx="970533" cy="647022"/>
      </dsp:txXfrm>
    </dsp:sp>
    <dsp:sp modelId="{337DA224-16F4-1C47-8D26-A17A3D22448E}">
      <dsp:nvSpPr>
        <dsp:cNvPr id="0" name=""/>
        <dsp:cNvSpPr/>
      </dsp:nvSpPr>
      <dsp:spPr>
        <a:xfrm>
          <a:off x="10046993" y="2282528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Rates Sent,</a:t>
          </a:r>
          <a:r>
            <a:rPr lang="en-US" sz="1300" kern="1200">
              <a:latin typeface="Calibri"/>
            </a:rPr>
            <a:t> </a:t>
          </a:r>
          <a:endParaRPr lang="en-US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Closeout.</a:t>
          </a:r>
        </a:p>
      </dsp:txBody>
      <dsp:txXfrm>
        <a:off x="10370504" y="2282528"/>
        <a:ext cx="970533" cy="647022"/>
      </dsp:txXfrm>
    </dsp:sp>
    <dsp:sp modelId="{BED48D6A-DF8D-E540-9482-DC5E3AF02A68}">
      <dsp:nvSpPr>
        <dsp:cNvPr id="0" name=""/>
        <dsp:cNvSpPr/>
      </dsp:nvSpPr>
      <dsp:spPr>
        <a:xfrm>
          <a:off x="4894" y="3104948"/>
          <a:ext cx="1948862" cy="779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Exec. Office &amp; Directors</a:t>
          </a:r>
        </a:p>
      </dsp:txBody>
      <dsp:txXfrm>
        <a:off x="394667" y="3104948"/>
        <a:ext cx="1169317" cy="779545"/>
      </dsp:txXfrm>
    </dsp:sp>
    <dsp:sp modelId="{BA3F7753-AF7C-4341-B9BB-4A27F039BACB}">
      <dsp:nvSpPr>
        <dsp:cNvPr id="0" name=""/>
        <dsp:cNvSpPr/>
      </dsp:nvSpPr>
      <dsp:spPr>
        <a:xfrm>
          <a:off x="1700404" y="3171210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Process Guidance</a:t>
          </a:r>
        </a:p>
      </dsp:txBody>
      <dsp:txXfrm>
        <a:off x="2023915" y="3171210"/>
        <a:ext cx="970533" cy="647022"/>
      </dsp:txXfrm>
    </dsp:sp>
    <dsp:sp modelId="{BE78C6CE-6794-DA49-83BD-F61AA494A8A9}">
      <dsp:nvSpPr>
        <dsp:cNvPr id="0" name=""/>
        <dsp:cNvSpPr/>
      </dsp:nvSpPr>
      <dsp:spPr>
        <a:xfrm>
          <a:off x="3091502" y="3171210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Director Discussions</a:t>
          </a:r>
        </a:p>
      </dsp:txBody>
      <dsp:txXfrm>
        <a:off x="3415013" y="3171210"/>
        <a:ext cx="970533" cy="647022"/>
      </dsp:txXfrm>
    </dsp:sp>
    <dsp:sp modelId="{571B01F1-3F16-2940-9C33-B633FFB16916}">
      <dsp:nvSpPr>
        <dsp:cNvPr id="0" name=""/>
        <dsp:cNvSpPr/>
      </dsp:nvSpPr>
      <dsp:spPr>
        <a:xfrm>
          <a:off x="4482601" y="3171210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CIP Decisions</a:t>
          </a:r>
        </a:p>
      </dsp:txBody>
      <dsp:txXfrm>
        <a:off x="4806112" y="3171210"/>
        <a:ext cx="970533" cy="647022"/>
      </dsp:txXfrm>
    </dsp:sp>
    <dsp:sp modelId="{4101066C-602E-2147-9EBB-437F68918BC3}">
      <dsp:nvSpPr>
        <dsp:cNvPr id="0" name=""/>
        <dsp:cNvSpPr/>
      </dsp:nvSpPr>
      <dsp:spPr>
        <a:xfrm>
          <a:off x="5873699" y="3171210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Op. Bud Decisions.</a:t>
          </a:r>
        </a:p>
      </dsp:txBody>
      <dsp:txXfrm>
        <a:off x="6197210" y="3171210"/>
        <a:ext cx="970533" cy="647022"/>
      </dsp:txXfrm>
    </dsp:sp>
    <dsp:sp modelId="{0E480AB3-A094-3F4D-A101-794128DF0D77}">
      <dsp:nvSpPr>
        <dsp:cNvPr id="0" name=""/>
        <dsp:cNvSpPr/>
      </dsp:nvSpPr>
      <dsp:spPr>
        <a:xfrm>
          <a:off x="4894" y="3993630"/>
          <a:ext cx="1948862" cy="779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</a:rPr>
            <a:t>Commission</a:t>
          </a:r>
          <a:endParaRPr lang="en-US" sz="1800" kern="1200"/>
        </a:p>
      </dsp:txBody>
      <dsp:txXfrm>
        <a:off x="394667" y="3993630"/>
        <a:ext cx="1169317" cy="779545"/>
      </dsp:txXfrm>
    </dsp:sp>
    <dsp:sp modelId="{3B8F5B3F-49C3-5E49-8741-A2E9B150D310}">
      <dsp:nvSpPr>
        <dsp:cNvPr id="0" name=""/>
        <dsp:cNvSpPr/>
      </dsp:nvSpPr>
      <dsp:spPr>
        <a:xfrm>
          <a:off x="1700404" y="4059891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Process &amp; Coll. Sys. Preview</a:t>
          </a:r>
        </a:p>
      </dsp:txBody>
      <dsp:txXfrm>
        <a:off x="2023915" y="4059891"/>
        <a:ext cx="970533" cy="647022"/>
      </dsp:txXfrm>
    </dsp:sp>
    <dsp:sp modelId="{920DDB0D-4FC7-D242-89E0-D4F4B46F3C9C}">
      <dsp:nvSpPr>
        <dsp:cNvPr id="0" name=""/>
        <dsp:cNvSpPr/>
      </dsp:nvSpPr>
      <dsp:spPr>
        <a:xfrm>
          <a:off x="3091502" y="4059891"/>
          <a:ext cx="1617555" cy="64702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415013" y="4059891"/>
        <a:ext cx="970533" cy="647022"/>
      </dsp:txXfrm>
    </dsp:sp>
    <dsp:sp modelId="{A56C0647-D7B5-0644-B37C-5054FC9D4CD2}">
      <dsp:nvSpPr>
        <dsp:cNvPr id="0" name=""/>
        <dsp:cNvSpPr/>
      </dsp:nvSpPr>
      <dsp:spPr>
        <a:xfrm>
          <a:off x="4482601" y="4059891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Financial</a:t>
          </a:r>
          <a:r>
            <a:rPr lang="en-US" sz="1300" kern="1200"/>
            <a:t> </a:t>
          </a:r>
          <a:r>
            <a:rPr lang="en-US" sz="1300" b="1" kern="1200"/>
            <a:t>Preview</a:t>
          </a:r>
        </a:p>
      </dsp:txBody>
      <dsp:txXfrm>
        <a:off x="4806112" y="4059891"/>
        <a:ext cx="970533" cy="647022"/>
      </dsp:txXfrm>
    </dsp:sp>
    <dsp:sp modelId="{DB1F550B-98C6-DA49-B3DD-42579E31C388}">
      <dsp:nvSpPr>
        <dsp:cNvPr id="0" name=""/>
        <dsp:cNvSpPr/>
      </dsp:nvSpPr>
      <dsp:spPr>
        <a:xfrm>
          <a:off x="5873699" y="4059891"/>
          <a:ext cx="1617555" cy="647022"/>
        </a:xfrm>
        <a:prstGeom prst="chevron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/>
            </a:rPr>
            <a:t> </a:t>
          </a:r>
          <a:endParaRPr lang="en-US" sz="1300" kern="1200"/>
        </a:p>
      </dsp:txBody>
      <dsp:txXfrm>
        <a:off x="6197210" y="4059891"/>
        <a:ext cx="970533" cy="647022"/>
      </dsp:txXfrm>
    </dsp:sp>
    <dsp:sp modelId="{2603BCA8-1990-FC47-95A1-5B3836E6C9C5}">
      <dsp:nvSpPr>
        <dsp:cNvPr id="0" name=""/>
        <dsp:cNvSpPr/>
      </dsp:nvSpPr>
      <dsp:spPr>
        <a:xfrm>
          <a:off x="7264797" y="4059891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Introduction,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Hearing</a:t>
          </a:r>
        </a:p>
      </dsp:txBody>
      <dsp:txXfrm>
        <a:off x="7588308" y="4059891"/>
        <a:ext cx="970533" cy="647022"/>
      </dsp:txXfrm>
    </dsp:sp>
    <dsp:sp modelId="{8DC43F2F-8086-0940-8F48-221F5F2734C1}">
      <dsp:nvSpPr>
        <dsp:cNvPr id="0" name=""/>
        <dsp:cNvSpPr/>
      </dsp:nvSpPr>
      <dsp:spPr>
        <a:xfrm>
          <a:off x="8655895" y="4059891"/>
          <a:ext cx="1617555" cy="6470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Deliberation, Adoption.</a:t>
          </a:r>
        </a:p>
      </dsp:txBody>
      <dsp:txXfrm>
        <a:off x="8979406" y="4059891"/>
        <a:ext cx="970533" cy="647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59425-518A-3142-9EE6-DE7790928B60}">
      <dsp:nvSpPr>
        <dsp:cNvPr id="0" name=""/>
        <dsp:cNvSpPr/>
      </dsp:nvSpPr>
      <dsp:spPr>
        <a:xfrm>
          <a:off x="4080" y="455478"/>
          <a:ext cx="1624778" cy="649911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Months</a:t>
          </a:r>
        </a:p>
      </dsp:txBody>
      <dsp:txXfrm>
        <a:off x="329036" y="455478"/>
        <a:ext cx="974867" cy="649911"/>
      </dsp:txXfrm>
    </dsp:sp>
    <dsp:sp modelId="{DB423A58-B7E1-BE46-A41F-695D25B7BE44}">
      <dsp:nvSpPr>
        <dsp:cNvPr id="0" name=""/>
        <dsp:cNvSpPr/>
      </dsp:nvSpPr>
      <dsp:spPr>
        <a:xfrm>
          <a:off x="1417637" y="510720"/>
          <a:ext cx="1349347" cy="539426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…May</a:t>
          </a:r>
        </a:p>
      </dsp:txBody>
      <dsp:txXfrm>
        <a:off x="1687350" y="510720"/>
        <a:ext cx="809921" cy="539426"/>
      </dsp:txXfrm>
    </dsp:sp>
    <dsp:sp modelId="{41527996-13D9-9748-A4B3-728086E205C2}">
      <dsp:nvSpPr>
        <dsp:cNvPr id="0" name=""/>
        <dsp:cNvSpPr/>
      </dsp:nvSpPr>
      <dsp:spPr>
        <a:xfrm>
          <a:off x="2578186" y="510720"/>
          <a:ext cx="1348565" cy="539426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June</a:t>
          </a:r>
        </a:p>
      </dsp:txBody>
      <dsp:txXfrm>
        <a:off x="2847899" y="510720"/>
        <a:ext cx="809139" cy="539426"/>
      </dsp:txXfrm>
    </dsp:sp>
    <dsp:sp modelId="{AD573031-B3CD-5641-A83E-A7036528B83E}">
      <dsp:nvSpPr>
        <dsp:cNvPr id="0" name=""/>
        <dsp:cNvSpPr/>
      </dsp:nvSpPr>
      <dsp:spPr>
        <a:xfrm>
          <a:off x="3737952" y="510720"/>
          <a:ext cx="1348565" cy="539426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July</a:t>
          </a:r>
        </a:p>
      </dsp:txBody>
      <dsp:txXfrm>
        <a:off x="4007665" y="510720"/>
        <a:ext cx="809139" cy="539426"/>
      </dsp:txXfrm>
    </dsp:sp>
    <dsp:sp modelId="{659D59C1-419C-A040-A5C8-5AD6AF4EBF87}">
      <dsp:nvSpPr>
        <dsp:cNvPr id="0" name=""/>
        <dsp:cNvSpPr/>
      </dsp:nvSpPr>
      <dsp:spPr>
        <a:xfrm>
          <a:off x="4897719" y="510720"/>
          <a:ext cx="1348565" cy="539426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Aug.</a:t>
          </a:r>
        </a:p>
      </dsp:txBody>
      <dsp:txXfrm>
        <a:off x="5167432" y="510720"/>
        <a:ext cx="809139" cy="539426"/>
      </dsp:txXfrm>
    </dsp:sp>
    <dsp:sp modelId="{DE8DC074-177C-054D-AE60-1B0B6390BC11}">
      <dsp:nvSpPr>
        <dsp:cNvPr id="0" name=""/>
        <dsp:cNvSpPr/>
      </dsp:nvSpPr>
      <dsp:spPr>
        <a:xfrm>
          <a:off x="6057485" y="510720"/>
          <a:ext cx="1348565" cy="539426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Sep.</a:t>
          </a:r>
        </a:p>
      </dsp:txBody>
      <dsp:txXfrm>
        <a:off x="6327198" y="510720"/>
        <a:ext cx="809139" cy="539426"/>
      </dsp:txXfrm>
    </dsp:sp>
    <dsp:sp modelId="{FA01E2EA-DB66-3842-B556-C9E19064634C}">
      <dsp:nvSpPr>
        <dsp:cNvPr id="0" name=""/>
        <dsp:cNvSpPr/>
      </dsp:nvSpPr>
      <dsp:spPr>
        <a:xfrm>
          <a:off x="7217252" y="510720"/>
          <a:ext cx="1348565" cy="539426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Oct.</a:t>
          </a:r>
        </a:p>
      </dsp:txBody>
      <dsp:txXfrm>
        <a:off x="7486965" y="510720"/>
        <a:ext cx="809139" cy="539426"/>
      </dsp:txXfrm>
    </dsp:sp>
    <dsp:sp modelId="{5E25743B-864A-444C-8B26-3AD3C520842E}">
      <dsp:nvSpPr>
        <dsp:cNvPr id="0" name=""/>
        <dsp:cNvSpPr/>
      </dsp:nvSpPr>
      <dsp:spPr>
        <a:xfrm>
          <a:off x="8377018" y="510720"/>
          <a:ext cx="1348565" cy="539426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Nov.</a:t>
          </a:r>
        </a:p>
      </dsp:txBody>
      <dsp:txXfrm>
        <a:off x="8646731" y="510720"/>
        <a:ext cx="809139" cy="539426"/>
      </dsp:txXfrm>
    </dsp:sp>
    <dsp:sp modelId="{230A977C-118D-3845-9376-09A27E515711}">
      <dsp:nvSpPr>
        <dsp:cNvPr id="0" name=""/>
        <dsp:cNvSpPr/>
      </dsp:nvSpPr>
      <dsp:spPr>
        <a:xfrm>
          <a:off x="4080" y="1196377"/>
          <a:ext cx="1624778" cy="649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Calibri"/>
            </a:rPr>
            <a:t>Commun-</a:t>
          </a:r>
          <a:br>
            <a:rPr lang="en-US" sz="1800" kern="1200">
              <a:solidFill>
                <a:schemeClr val="bg1"/>
              </a:solidFill>
              <a:latin typeface="Calibri"/>
            </a:rPr>
          </a:br>
          <a:r>
            <a:rPr lang="en-US" sz="1800" kern="1200" err="1">
              <a:solidFill>
                <a:schemeClr val="bg1"/>
              </a:solidFill>
              <a:latin typeface="Calibri"/>
            </a:rPr>
            <a:t>ications</a:t>
          </a:r>
          <a:endParaRPr lang="en-US" sz="1800" kern="1200">
            <a:solidFill>
              <a:schemeClr val="bg1"/>
            </a:solidFill>
          </a:endParaRPr>
        </a:p>
      </dsp:txBody>
      <dsp:txXfrm>
        <a:off x="329036" y="1196377"/>
        <a:ext cx="974867" cy="649911"/>
      </dsp:txXfrm>
    </dsp:sp>
    <dsp:sp modelId="{0244C0AD-068D-8B4A-85B4-B30FED42A77E}">
      <dsp:nvSpPr>
        <dsp:cNvPr id="0" name=""/>
        <dsp:cNvSpPr/>
      </dsp:nvSpPr>
      <dsp:spPr>
        <a:xfrm>
          <a:off x="1417637" y="1251619"/>
          <a:ext cx="1348565" cy="539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Preparation</a:t>
          </a:r>
        </a:p>
      </dsp:txBody>
      <dsp:txXfrm>
        <a:off x="1687350" y="1251619"/>
        <a:ext cx="809139" cy="539426"/>
      </dsp:txXfrm>
    </dsp:sp>
    <dsp:sp modelId="{F1F92A0E-CDA7-284C-8184-945ECBB979E3}">
      <dsp:nvSpPr>
        <dsp:cNvPr id="0" name=""/>
        <dsp:cNvSpPr/>
      </dsp:nvSpPr>
      <dsp:spPr>
        <a:xfrm>
          <a:off x="2577403" y="1251619"/>
          <a:ext cx="1348565" cy="539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Early Touchpoints</a:t>
          </a:r>
        </a:p>
      </dsp:txBody>
      <dsp:txXfrm>
        <a:off x="2847116" y="1251619"/>
        <a:ext cx="809139" cy="539426"/>
      </dsp:txXfrm>
    </dsp:sp>
    <dsp:sp modelId="{E4FEC603-2CA2-CE45-B4D0-C35A2B0E023D}">
      <dsp:nvSpPr>
        <dsp:cNvPr id="0" name=""/>
        <dsp:cNvSpPr/>
      </dsp:nvSpPr>
      <dsp:spPr>
        <a:xfrm>
          <a:off x="3737170" y="1251619"/>
          <a:ext cx="1348565" cy="539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Message Development</a:t>
          </a:r>
        </a:p>
      </dsp:txBody>
      <dsp:txXfrm>
        <a:off x="4006883" y="1251619"/>
        <a:ext cx="809139" cy="539426"/>
      </dsp:txXfrm>
    </dsp:sp>
    <dsp:sp modelId="{EB434905-4BFD-E94D-86EE-6742766C9A5F}">
      <dsp:nvSpPr>
        <dsp:cNvPr id="0" name=""/>
        <dsp:cNvSpPr/>
      </dsp:nvSpPr>
      <dsp:spPr>
        <a:xfrm>
          <a:off x="4896936" y="1251619"/>
          <a:ext cx="1348565" cy="539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Community </a:t>
          </a:r>
          <a:r>
            <a:rPr lang="en-US" sz="1100" kern="1200">
              <a:latin typeface="Calibri"/>
            </a:rPr>
            <a:t>Outreach &amp; Engagement</a:t>
          </a:r>
          <a:endParaRPr lang="en-US" sz="1100" kern="1200"/>
        </a:p>
      </dsp:txBody>
      <dsp:txXfrm>
        <a:off x="5166649" y="1251619"/>
        <a:ext cx="809139" cy="539426"/>
      </dsp:txXfrm>
    </dsp:sp>
    <dsp:sp modelId="{C73F1ED2-B7BA-B244-A7F8-3B34D8E364B5}">
      <dsp:nvSpPr>
        <dsp:cNvPr id="0" name=""/>
        <dsp:cNvSpPr/>
      </dsp:nvSpPr>
      <dsp:spPr>
        <a:xfrm>
          <a:off x="6056703" y="1251619"/>
          <a:ext cx="1348565" cy="539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Community </a:t>
          </a:r>
          <a:r>
            <a:rPr lang="en-US" sz="1100" kern="1200">
              <a:latin typeface="Calibri"/>
            </a:rPr>
            <a:t>Outreach &amp; Engagement</a:t>
          </a:r>
          <a:endParaRPr lang="en-US" sz="1100" kern="1200"/>
        </a:p>
      </dsp:txBody>
      <dsp:txXfrm>
        <a:off x="6326416" y="1251619"/>
        <a:ext cx="809139" cy="539426"/>
      </dsp:txXfrm>
    </dsp:sp>
    <dsp:sp modelId="{54925CCD-7BE2-F949-BADD-CD2EC2D8B288}">
      <dsp:nvSpPr>
        <dsp:cNvPr id="0" name=""/>
        <dsp:cNvSpPr/>
      </dsp:nvSpPr>
      <dsp:spPr>
        <a:xfrm>
          <a:off x="7216470" y="1251619"/>
          <a:ext cx="1348565" cy="5394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Questions</a:t>
          </a:r>
        </a:p>
      </dsp:txBody>
      <dsp:txXfrm>
        <a:off x="7486183" y="1251619"/>
        <a:ext cx="809139" cy="539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6949-FA2C-461B-B79E-A1BE533CC3A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00BA-B81E-4261-9AD7-BEF20533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55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1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6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05BBB"/>
              </a:solidFill>
              <a:latin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1F579EE-00DC-499F-B2EC-150AAB8C4424}"/>
              </a:ext>
            </a:extLst>
          </p:cNvPr>
          <p:cNvSpPr txBox="1">
            <a:spLocks/>
          </p:cNvSpPr>
          <p:nvPr/>
        </p:nvSpPr>
        <p:spPr>
          <a:xfrm>
            <a:off x="1211560" y="2243116"/>
            <a:ext cx="9768881" cy="69388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7200" b="1">
                <a:solidFill>
                  <a:prstClr val="white"/>
                </a:solidFill>
              </a:rPr>
              <a:t>2025 Budget Preview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6F413-A07A-4093-83DF-398490BD86D5}"/>
              </a:ext>
            </a:extLst>
          </p:cNvPr>
          <p:cNvSpPr txBox="1"/>
          <p:nvPr/>
        </p:nvSpPr>
        <p:spPr>
          <a:xfrm>
            <a:off x="5417366" y="3530621"/>
            <a:ext cx="16850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Calibri"/>
              </a:rPr>
              <a:t>May 30,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F6730-7DFD-65FD-B24F-AE2AE0CB2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5742368"/>
            <a:ext cx="2854486" cy="4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CBCA2-1449-6ED3-8494-DA51B5561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Schedule</a:t>
            </a:r>
          </a:p>
          <a:p>
            <a:pPr>
              <a:lnSpc>
                <a:spcPct val="150000"/>
              </a:lnSpc>
            </a:pPr>
            <a:r>
              <a:rPr lang="en-US"/>
              <a:t>Improvements</a:t>
            </a:r>
          </a:p>
          <a:p>
            <a:pPr>
              <a:lnSpc>
                <a:spcPct val="150000"/>
              </a:lnSpc>
            </a:pPr>
            <a:r>
              <a:rPr lang="en-US"/>
              <a:t>Communications</a:t>
            </a:r>
          </a:p>
          <a:p>
            <a:pPr>
              <a:lnSpc>
                <a:spcPct val="150000"/>
              </a:lnSpc>
            </a:pPr>
            <a:r>
              <a:rPr lang="en-US"/>
              <a:t>Commission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420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8A4932-3EDC-E1F8-61AD-FC03045D8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363659"/>
              </p:ext>
            </p:extLst>
          </p:nvPr>
        </p:nvGraphicFramePr>
        <p:xfrm>
          <a:off x="254525" y="1275128"/>
          <a:ext cx="11670382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5896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F59425-518A-3142-9EE6-DE7790928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0A977C-118D-3845-9376-09A27E515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49621A-857B-FE47-AC5F-D253D213F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D48D6A-DF8D-E540-9482-DC5E3AF02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80AB3-A094-3F4D-A101-794128DF0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423A58-B7E1-BE46-A41F-695D25B7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527996-13D9-9748-A4B3-728086E20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573031-B3CD-5641-A83E-A7036528B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9D59C1-419C-A040-A5C8-5AD6AF4EB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DC074-177C-054D-AE60-1B0B6390B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01E2EA-DB66-3842-B556-C9E190646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25743B-864A-444C-8B26-3AD3C5208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4C0AD-068D-8B4A-85B4-B30FED42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F92A0E-CDA7-284C-8184-945ECBB97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FEC603-2CA2-CE45-B4D0-C35A2B0E0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434905-4BFD-E94D-86EE-6742766C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3F1ED2-B7BA-B244-A7F8-3B34D8E36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25CCD-7BE2-F949-BADD-CD2EC2D8B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DAA687-A39B-EF41-BE3E-B4D9C2371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B1CD4-97D4-E24B-9A36-F4FF5E555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489A1B-2DCF-4E47-BBC6-65072C417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96B572-A100-7844-BEBD-88707075E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1BC5B-C2DC-C949-8D84-C7C471348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7BCC1-AE78-5F49-9191-5BDCC04C3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DA224-16F4-1C47-8D26-A17A3D224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3F7753-AF7C-4341-B9BB-4A27F039B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8C6CE-6794-DA49-83BD-F61AA494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1B01F1-3F16-2940-9C33-B633FFB1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1066C-602E-2147-9EBB-437F68918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8F5B3F-49C3-5E49-8741-A2E9B150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0DDB0D-4FC7-D242-89E0-D4F4B46F3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C0647-D7B5-0644-B37C-5054FC9D4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F550B-98C6-DA49-B3DD-42579E31C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03BCA8-1990-FC47-95A1-5B3836E6C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43F2F-8086-0940-8F48-221F5F273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</a:rPr>
              <a:t>Improvements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3A782F-676A-58AE-2D78-50E628ADDF3A}"/>
              </a:ext>
            </a:extLst>
          </p:cNvPr>
          <p:cNvSpPr txBox="1">
            <a:spLocks/>
          </p:cNvSpPr>
          <p:nvPr/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No </a:t>
            </a:r>
            <a:r>
              <a:rPr lang="en-US" i="1"/>
              <a:t>draft</a:t>
            </a:r>
            <a:r>
              <a:rPr lang="en-US"/>
              <a:t> capital improvements plan (CIP)</a:t>
            </a:r>
          </a:p>
          <a:p>
            <a:pPr>
              <a:lnSpc>
                <a:spcPct val="150000"/>
              </a:lnSpc>
            </a:pPr>
            <a:r>
              <a:rPr lang="en-US"/>
              <a:t>Study sessions</a:t>
            </a:r>
          </a:p>
          <a:p>
            <a:pPr lvl="1">
              <a:lnSpc>
                <a:spcPct val="150000"/>
              </a:lnSpc>
            </a:pPr>
            <a:r>
              <a:rPr lang="en-US"/>
              <a:t>Budget intro</a:t>
            </a:r>
          </a:p>
          <a:p>
            <a:pPr lvl="1">
              <a:lnSpc>
                <a:spcPct val="150000"/>
              </a:lnSpc>
            </a:pPr>
            <a:r>
              <a:rPr lang="en-US"/>
              <a:t>Collection system facilities plan</a:t>
            </a:r>
          </a:p>
          <a:p>
            <a:pPr lvl="1">
              <a:lnSpc>
                <a:spcPct val="150000"/>
              </a:lnSpc>
            </a:pPr>
            <a:r>
              <a:rPr lang="en-US"/>
              <a:t>Finances</a:t>
            </a:r>
          </a:p>
          <a:p>
            <a:pPr>
              <a:lnSpc>
                <a:spcPct val="150000"/>
              </a:lnSpc>
            </a:pPr>
            <a:r>
              <a:rPr lang="en-US"/>
              <a:t>Capital projects dependencies &amp; resources</a:t>
            </a:r>
          </a:p>
          <a:p>
            <a:pPr>
              <a:lnSpc>
                <a:spcPct val="150000"/>
              </a:lnSpc>
            </a:pPr>
            <a:r>
              <a:rPr lang="en-US"/>
              <a:t>Communications…</a:t>
            </a:r>
          </a:p>
        </p:txBody>
      </p:sp>
    </p:spTree>
    <p:extLst>
      <p:ext uri="{BB962C8B-B14F-4D97-AF65-F5344CB8AC3E}">
        <p14:creationId xmlns:p14="http://schemas.microsoft.com/office/powerpoint/2010/main" val="27861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64F32B-865D-C662-F8A2-DE588E453D2A}"/>
              </a:ext>
            </a:extLst>
          </p:cNvPr>
          <p:cNvSpPr txBox="1">
            <a:spLocks/>
          </p:cNvSpPr>
          <p:nvPr/>
        </p:nvSpPr>
        <p:spPr>
          <a:xfrm>
            <a:off x="609600" y="1600203"/>
            <a:ext cx="11020424" cy="25733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Led by Communications &amp; Public Affairs</a:t>
            </a:r>
          </a:p>
          <a:p>
            <a:pPr>
              <a:lnSpc>
                <a:spcPct val="150000"/>
              </a:lnSpc>
            </a:pPr>
            <a:r>
              <a:rPr lang="en-US"/>
              <a:t>Coordinated with Executive Office, Directors, and Budget &amp; Planning</a:t>
            </a:r>
          </a:p>
          <a:p>
            <a:pPr>
              <a:lnSpc>
                <a:spcPct val="150000"/>
              </a:lnSpc>
            </a:pPr>
            <a:r>
              <a:rPr lang="en-US"/>
              <a:t>Community outreach &amp; engagement (driven by data from focus groups)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/>
              <a:t>Commission role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54CAAC-B8C7-5B8B-0133-BB5B570BA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111608"/>
              </p:ext>
            </p:extLst>
          </p:nvPr>
        </p:nvGraphicFramePr>
        <p:xfrm>
          <a:off x="992004" y="4173542"/>
          <a:ext cx="9729665" cy="230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331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64F32B-865D-C662-F8A2-DE588E453D2A}"/>
              </a:ext>
            </a:extLst>
          </p:cNvPr>
          <p:cNvSpPr txBox="1">
            <a:spLocks/>
          </p:cNvSpPr>
          <p:nvPr/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Questions on presentation?</a:t>
            </a:r>
          </a:p>
          <a:p>
            <a:pPr>
              <a:lnSpc>
                <a:spcPct val="150000"/>
              </a:lnSpc>
            </a:pPr>
            <a:r>
              <a:rPr lang="en-US"/>
              <a:t>For ongoing consideration:</a:t>
            </a:r>
          </a:p>
          <a:p>
            <a:pPr lvl="1">
              <a:lnSpc>
                <a:spcPct val="150000"/>
              </a:lnSpc>
            </a:pPr>
            <a:r>
              <a:rPr lang="en-US"/>
              <a:t>Role in owner community engagement?</a:t>
            </a:r>
          </a:p>
          <a:p>
            <a:pPr lvl="1">
              <a:lnSpc>
                <a:spcPct val="150000"/>
              </a:lnSpc>
            </a:pPr>
            <a:r>
              <a:rPr lang="en-US"/>
              <a:t>Information &amp; issues before approval?</a:t>
            </a:r>
          </a:p>
          <a:p>
            <a:pPr lvl="1">
              <a:lnSpc>
                <a:spcPct val="150000"/>
              </a:lnSpc>
            </a:pPr>
            <a:r>
              <a:rPr lang="en-US"/>
              <a:t>Technical questions?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address, helmet, indoor, clothing&#10;&#10;Description automatically generated">
            <a:extLst>
              <a:ext uri="{FF2B5EF4-FFF2-40B4-BE49-F238E27FC236}">
                <a16:creationId xmlns:a16="http://schemas.microsoft.com/office/drawing/2014/main" id="{F0BAF909-2EE6-4DC4-8EDD-15204041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26569" r="-8550" b="8599"/>
          <a:stretch/>
        </p:blipFill>
        <p:spPr>
          <a:xfrm>
            <a:off x="-216310" y="0"/>
            <a:ext cx="14199010" cy="7148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3" y="5486401"/>
            <a:ext cx="1895091" cy="32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6310" y="0"/>
            <a:ext cx="12998824" cy="7148052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3300">
              <a:solidFill>
                <a:srgbClr val="3DB7E4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4A1D1-6D83-4561-840B-1FA56DB1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5742368"/>
            <a:ext cx="2854486" cy="4921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32CE0F-3AE9-4F14-9C77-0CBDA73DBA68}"/>
              </a:ext>
            </a:extLst>
          </p:cNvPr>
          <p:cNvSpPr txBox="1">
            <a:spLocks/>
          </p:cNvSpPr>
          <p:nvPr/>
        </p:nvSpPr>
        <p:spPr>
          <a:xfrm>
            <a:off x="-216310" y="2559713"/>
            <a:ext cx="12998824" cy="119621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7200" b="1">
                <a:solidFill>
                  <a:prstClr val="white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012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Coleman</dc:creator>
  <cp:revision>1</cp:revision>
  <dcterms:created xsi:type="dcterms:W3CDTF">2021-01-12T14:50:28Z</dcterms:created>
  <dcterms:modified xsi:type="dcterms:W3CDTF">2024-05-28T14:49:44Z</dcterms:modified>
</cp:coreProperties>
</file>