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0"/>
  </p:notesMasterIdLst>
  <p:sldIdLst>
    <p:sldId id="261" r:id="rId5"/>
    <p:sldId id="270" r:id="rId6"/>
    <p:sldId id="272" r:id="rId7"/>
    <p:sldId id="273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orient="horz" pos="4128" userDrawn="1">
          <p15:clr>
            <a:srgbClr val="A4A3A4"/>
          </p15:clr>
        </p15:guide>
        <p15:guide id="4" pos="7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FD82DB-BEE0-4213-9B2E-93101843D312}" v="4" dt="2024-07-30T15:12:23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>
        <p:guide orient="horz" pos="192"/>
        <p:guide pos="288"/>
        <p:guide orient="horz" pos="4128"/>
        <p:guide pos="73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C6949-FA2C-461B-B79E-A1BE533CC3A4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A00BA-B81E-4261-9AD7-BEF205334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92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42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021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DA5BAA-FB2C-4B4D-8D47-9F365814B7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25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9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7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7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4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6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6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1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3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EF0-7EFE-4446-9F76-7886F22AC227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6EF0-7EFE-4446-9F76-7886F22AC227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5FB-A753-4172-9785-0B4B231F3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8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005BBB"/>
              </a:solidFill>
              <a:latin typeface="Calibri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1F579EE-00DC-499F-B2EC-150AAB8C4424}"/>
              </a:ext>
            </a:extLst>
          </p:cNvPr>
          <p:cNvSpPr txBox="1">
            <a:spLocks/>
          </p:cNvSpPr>
          <p:nvPr/>
        </p:nvSpPr>
        <p:spPr>
          <a:xfrm>
            <a:off x="0" y="162370"/>
            <a:ext cx="12191999" cy="277462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7200" b="1" dirty="0">
                <a:solidFill>
                  <a:prstClr val="white"/>
                </a:solidFill>
              </a:rPr>
              <a:t>Nine Springs Valley Interceptor – Mineral Point Extension: </a:t>
            </a:r>
          </a:p>
          <a:p>
            <a:pPr defTabSz="685800"/>
            <a:r>
              <a:rPr lang="en-US" sz="7200" b="1" dirty="0">
                <a:solidFill>
                  <a:prstClr val="white"/>
                </a:solidFill>
              </a:rPr>
              <a:t>Pipe Investigation Update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6F413-A07A-4093-83DF-398490BD86D5}"/>
              </a:ext>
            </a:extLst>
          </p:cNvPr>
          <p:cNvSpPr txBox="1"/>
          <p:nvPr/>
        </p:nvSpPr>
        <p:spPr>
          <a:xfrm>
            <a:off x="4987855" y="3530621"/>
            <a:ext cx="25440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Commission Meeting</a:t>
            </a:r>
          </a:p>
          <a:p>
            <a:pPr algn="ctr" defTabSz="685800"/>
            <a:r>
              <a:rPr lang="en-US" sz="2100" b="1" dirty="0">
                <a:solidFill>
                  <a:prstClr val="white"/>
                </a:solidFill>
                <a:latin typeface="Calibri"/>
              </a:rPr>
              <a:t>August 8,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715" y="5180113"/>
            <a:ext cx="3210308" cy="5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0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aerial view of a road and water&#10;&#10;Description automatically generated">
            <a:extLst>
              <a:ext uri="{FF2B5EF4-FFF2-40B4-BE49-F238E27FC236}">
                <a16:creationId xmlns:a16="http://schemas.microsoft.com/office/drawing/2014/main" id="{3781554C-005C-79E0-764E-2D094EE71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1089"/>
            <a:ext cx="12192000" cy="5536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254" y="6096000"/>
            <a:ext cx="2685546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F89C3-E730-8385-87FB-EF5A4E8313EC}"/>
              </a:ext>
            </a:extLst>
          </p:cNvPr>
          <p:cNvSpPr txBox="1"/>
          <p:nvPr/>
        </p:nvSpPr>
        <p:spPr>
          <a:xfrm>
            <a:off x="457200" y="304800"/>
            <a:ext cx="1145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Agenda															Location 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C0933-9FDE-0C48-702D-20F5FBFF420F}"/>
              </a:ext>
            </a:extLst>
          </p:cNvPr>
          <p:cNvSpPr txBox="1"/>
          <p:nvPr/>
        </p:nvSpPr>
        <p:spPr>
          <a:xfrm>
            <a:off x="463981" y="1447800"/>
            <a:ext cx="373856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Staff introduction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Location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Action items completed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Action items in process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Questions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16A2F56-000E-639C-7E5F-3A99E4D35426}"/>
              </a:ext>
            </a:extLst>
          </p:cNvPr>
          <p:cNvSpPr/>
          <p:nvPr/>
        </p:nvSpPr>
        <p:spPr>
          <a:xfrm rot="3409940">
            <a:off x="3437485" y="4614544"/>
            <a:ext cx="480717" cy="8856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3F22B-0428-D609-4E75-C3E2CE37041D}"/>
              </a:ext>
            </a:extLst>
          </p:cNvPr>
          <p:cNvSpPr txBox="1"/>
          <p:nvPr/>
        </p:nvSpPr>
        <p:spPr>
          <a:xfrm rot="19550550">
            <a:off x="2840251" y="4429241"/>
            <a:ext cx="11266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To Verona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2AF9EDE-FE79-7223-2796-52F714CC58C2}"/>
              </a:ext>
            </a:extLst>
          </p:cNvPr>
          <p:cNvSpPr/>
          <p:nvPr/>
        </p:nvSpPr>
        <p:spPr>
          <a:xfrm rot="14044857">
            <a:off x="8356287" y="1190239"/>
            <a:ext cx="480717" cy="88565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C678FE-A9C6-1655-FCD4-A39C89BC394B}"/>
              </a:ext>
            </a:extLst>
          </p:cNvPr>
          <p:cNvSpPr txBox="1"/>
          <p:nvPr/>
        </p:nvSpPr>
        <p:spPr>
          <a:xfrm rot="19470615">
            <a:off x="5827509" y="1855572"/>
            <a:ext cx="23347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To Fitchburg / Madison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0A31FEF1-D626-F6F1-298D-CADB62CB563D}"/>
              </a:ext>
            </a:extLst>
          </p:cNvPr>
          <p:cNvSpPr/>
          <p:nvPr/>
        </p:nvSpPr>
        <p:spPr>
          <a:xfrm rot="10800000">
            <a:off x="6901923" y="3429000"/>
            <a:ext cx="480717" cy="885652"/>
          </a:xfrm>
          <a:prstGeom prst="down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67947A-2691-595F-21FD-C128AFC0A0DB}"/>
              </a:ext>
            </a:extLst>
          </p:cNvPr>
          <p:cNvSpPr txBox="1"/>
          <p:nvPr/>
        </p:nvSpPr>
        <p:spPr>
          <a:xfrm>
            <a:off x="6248400" y="4503625"/>
            <a:ext cx="1887196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Pipe investigation location</a:t>
            </a:r>
          </a:p>
        </p:txBody>
      </p:sp>
    </p:spTree>
    <p:extLst>
      <p:ext uri="{BB962C8B-B14F-4D97-AF65-F5344CB8AC3E}">
        <p14:creationId xmlns:p14="http://schemas.microsoft.com/office/powerpoint/2010/main" val="358963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254" y="6096000"/>
            <a:ext cx="2685546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F89C3-E730-8385-87FB-EF5A4E8313EC}"/>
              </a:ext>
            </a:extLst>
          </p:cNvPr>
          <p:cNvSpPr txBox="1"/>
          <p:nvPr/>
        </p:nvSpPr>
        <p:spPr>
          <a:xfrm>
            <a:off x="457200" y="304800"/>
            <a:ext cx="543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Action items completed</a:t>
            </a:r>
          </a:p>
        </p:txBody>
      </p:sp>
      <p:pic>
        <p:nvPicPr>
          <p:cNvPr id="5" name="Picture 4" descr="A large grey machine in a dirt field&#10;&#10;Description automatically generated with medium confidence">
            <a:extLst>
              <a:ext uri="{FF2B5EF4-FFF2-40B4-BE49-F238E27FC236}">
                <a16:creationId xmlns:a16="http://schemas.microsoft.com/office/drawing/2014/main" id="{9DD7012E-0D44-7DB8-DDD2-5E0B2B0566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88" b="51551"/>
          <a:stretch/>
        </p:blipFill>
        <p:spPr>
          <a:xfrm>
            <a:off x="0" y="3535378"/>
            <a:ext cx="8422741" cy="33226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3C0933-9FDE-0C48-702D-20F5FBFF420F}"/>
              </a:ext>
            </a:extLst>
          </p:cNvPr>
          <p:cNvSpPr txBox="1"/>
          <p:nvPr/>
        </p:nvSpPr>
        <p:spPr>
          <a:xfrm>
            <a:off x="463981" y="1132114"/>
            <a:ext cx="11728019" cy="2426755"/>
          </a:xfrm>
          <a:prstGeom prst="rect">
            <a:avLst/>
          </a:prstGeom>
          <a:solidFill>
            <a:schemeClr val="bg1"/>
          </a:solidFill>
        </p:spPr>
        <p:txBody>
          <a:bodyPr wrap="square" numCol="2" rtlCol="0">
            <a:sp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Televising investigations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Daily flow monitoring and surface observations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By-pass pumping system operational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Updates to staff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Additional televising investigation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Pipe repair coordination meeting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Construction of earth retention system (pit)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Cleaning of pipe 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Construction of dewatering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E3998C-4619-55BA-1C5C-96E8BCDD1EB7}"/>
              </a:ext>
            </a:extLst>
          </p:cNvPr>
          <p:cNvSpPr txBox="1"/>
          <p:nvPr/>
        </p:nvSpPr>
        <p:spPr>
          <a:xfrm>
            <a:off x="0" y="3478242"/>
            <a:ext cx="16490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Photo: Monday 7/29/2024</a:t>
            </a:r>
          </a:p>
          <a:p>
            <a:r>
              <a:rPr lang="en-US" sz="1000" dirty="0"/>
              <a:t>By-pass pumps</a:t>
            </a:r>
          </a:p>
        </p:txBody>
      </p:sp>
    </p:spTree>
    <p:extLst>
      <p:ext uri="{BB962C8B-B14F-4D97-AF65-F5344CB8AC3E}">
        <p14:creationId xmlns:p14="http://schemas.microsoft.com/office/powerpoint/2010/main" val="62333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26A64E-980A-4055-99C4-9ED432DACE9E}"/>
              </a:ext>
            </a:extLst>
          </p:cNvPr>
          <p:cNvSpPr/>
          <p:nvPr/>
        </p:nvSpPr>
        <p:spPr>
          <a:xfrm>
            <a:off x="0" y="-10886"/>
            <a:ext cx="12192000" cy="11430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5BBB"/>
              </a:highlight>
            </a:endParaRPr>
          </a:p>
        </p:txBody>
      </p:sp>
      <p:pic>
        <p:nvPicPr>
          <p:cNvPr id="9" name="Picture 8" descr="A blue machine in a room with a pile of wood&#10;&#10;Description automatically generated with medium confidence">
            <a:extLst>
              <a:ext uri="{FF2B5EF4-FFF2-40B4-BE49-F238E27FC236}">
                <a16:creationId xmlns:a16="http://schemas.microsoft.com/office/drawing/2014/main" id="{57E580CC-99DC-41CA-8946-9F005BBAA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BC9118-2137-4DCA-B834-D88FDC53E4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254" y="6096000"/>
            <a:ext cx="2685546" cy="45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8F89C3-E730-8385-87FB-EF5A4E8313EC}"/>
              </a:ext>
            </a:extLst>
          </p:cNvPr>
          <p:cNvSpPr txBox="1"/>
          <p:nvPr/>
        </p:nvSpPr>
        <p:spPr>
          <a:xfrm>
            <a:off x="457200" y="304800"/>
            <a:ext cx="543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Action items in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C0933-9FDE-0C48-702D-20F5FBFF420F}"/>
              </a:ext>
            </a:extLst>
          </p:cNvPr>
          <p:cNvSpPr txBox="1"/>
          <p:nvPr/>
        </p:nvSpPr>
        <p:spPr>
          <a:xfrm>
            <a:off x="463981" y="1447800"/>
            <a:ext cx="563201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Grouting of soil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Obtain materials for pipe repair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Pre-plan meeting for pipe repair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Perform pipe repair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Clean and inspect pipe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Restoration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875A4-BA36-22E4-4D4E-B651F6125B60}"/>
              </a:ext>
            </a:extLst>
          </p:cNvPr>
          <p:cNvSpPr txBox="1"/>
          <p:nvPr/>
        </p:nvSpPr>
        <p:spPr>
          <a:xfrm>
            <a:off x="7165968" y="6096000"/>
            <a:ext cx="16490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Photo: Monday 8/5/2024</a:t>
            </a:r>
          </a:p>
          <a:p>
            <a:r>
              <a:rPr lang="en-US" sz="1000" dirty="0"/>
              <a:t>Pit with dewatering system</a:t>
            </a:r>
          </a:p>
        </p:txBody>
      </p:sp>
    </p:spTree>
    <p:extLst>
      <p:ext uri="{BB962C8B-B14F-4D97-AF65-F5344CB8AC3E}">
        <p14:creationId xmlns:p14="http://schemas.microsoft.com/office/powerpoint/2010/main" val="400244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headdress, helmet, indoor, clothing&#10;&#10;Description automatically generated">
            <a:extLst>
              <a:ext uri="{FF2B5EF4-FFF2-40B4-BE49-F238E27FC236}">
                <a16:creationId xmlns:a16="http://schemas.microsoft.com/office/drawing/2014/main" id="{F0BAF909-2EE6-4DC4-8EDD-152040419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90" t="26569" r="3700" b="112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453" y="5486401"/>
            <a:ext cx="1895091" cy="3267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BB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endParaRPr lang="en-US" sz="3300" dirty="0">
              <a:solidFill>
                <a:srgbClr val="3DB7E4"/>
              </a:solidFill>
              <a:latin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74A1D1-6D83-4561-840B-1FA56DB134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3036" y="6048376"/>
            <a:ext cx="2651764" cy="457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32CE0F-3AE9-4F14-9C77-0CBDA73DBA68}"/>
              </a:ext>
            </a:extLst>
          </p:cNvPr>
          <p:cNvSpPr txBox="1">
            <a:spLocks/>
          </p:cNvSpPr>
          <p:nvPr/>
        </p:nvSpPr>
        <p:spPr>
          <a:xfrm>
            <a:off x="-216310" y="2559713"/>
            <a:ext cx="12998824" cy="119621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7200" b="1" dirty="0">
                <a:solidFill>
                  <a:prstClr val="white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70123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A081C0A3BCD0459E57FC246FDC6893" ma:contentTypeVersion="17" ma:contentTypeDescription="Create a new document." ma:contentTypeScope="" ma:versionID="62e2c737bae20997a6ed8194e7ab8ce4">
  <xsd:schema xmlns:xsd="http://www.w3.org/2001/XMLSchema" xmlns:xs="http://www.w3.org/2001/XMLSchema" xmlns:p="http://schemas.microsoft.com/office/2006/metadata/properties" xmlns:ns2="2b592a78-2b40-4717-9525-c8fbabe7a386" xmlns:ns3="a56cf628-b332-41ce-a3b0-02794505bb4c" targetNamespace="http://schemas.microsoft.com/office/2006/metadata/properties" ma:root="true" ma:fieldsID="b2e280f0915ce56f56f292a8c4c22782" ns2:_="" ns3:_="">
    <xsd:import namespace="2b592a78-2b40-4717-9525-c8fbabe7a386"/>
    <xsd:import namespace="a56cf628-b332-41ce-a3b0-02794505bb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92a78-2b40-4717-9525-c8fbabe7a3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1f0036c-3d18-4f56-b300-974aff890b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6cf628-b332-41ce-a3b0-02794505bb4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3305931-16c3-4c20-9939-4fc2ceaf0da3}" ma:internalName="TaxCatchAll" ma:showField="CatchAllData" ma:web="a56cf628-b332-41ce-a3b0-02794505bb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592a78-2b40-4717-9525-c8fbabe7a386">
      <Terms xmlns="http://schemas.microsoft.com/office/infopath/2007/PartnerControls"/>
    </lcf76f155ced4ddcb4097134ff3c332f>
    <TaxCatchAll xmlns="a56cf628-b332-41ce-a3b0-02794505bb4c" xsi:nil="true"/>
  </documentManagement>
</p:properties>
</file>

<file path=customXml/itemProps1.xml><?xml version="1.0" encoding="utf-8"?>
<ds:datastoreItem xmlns:ds="http://schemas.openxmlformats.org/officeDocument/2006/customXml" ds:itemID="{57671461-B43E-4358-9934-62B549B37B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592a78-2b40-4717-9525-c8fbabe7a386"/>
    <ds:schemaRef ds:uri="a56cf628-b332-41ce-a3b0-02794505bb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648146-C281-4D35-8989-14BB2B1473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D6B929-C27E-4110-AB31-912DDF10E853}">
  <ds:schemaRefs>
    <ds:schemaRef ds:uri="http://schemas.microsoft.com/office/2006/metadata/properties"/>
    <ds:schemaRef ds:uri="http://schemas.microsoft.com/office/infopath/2007/PartnerControls"/>
    <ds:schemaRef ds:uri="2b592a78-2b40-4717-9525-c8fbabe7a386"/>
    <ds:schemaRef ds:uri="a56cf628-b332-41ce-a3b0-02794505bb4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141</Words>
  <Application>Microsoft Office PowerPoint</Application>
  <PresentationFormat>Widescreen</PresentationFormat>
  <Paragraphs>39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Coleman</dc:creator>
  <cp:lastModifiedBy>Theran Jacobson</cp:lastModifiedBy>
  <cp:revision>24</cp:revision>
  <dcterms:created xsi:type="dcterms:W3CDTF">2021-01-12T14:50:28Z</dcterms:created>
  <dcterms:modified xsi:type="dcterms:W3CDTF">2024-08-07T13:46:09Z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0x0101004CA081C0A3BCD0459E57FC246FDC6893</vt:lpwstr>
  </property>
</Properties>
</file>